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59" r:id="rId5"/>
    <p:sldId id="261" r:id="rId6"/>
    <p:sldId id="262" r:id="rId7"/>
    <p:sldId id="263" r:id="rId8"/>
    <p:sldId id="260" r:id="rId9"/>
    <p:sldId id="264" r:id="rId10"/>
    <p:sldId id="288" r:id="rId11"/>
    <p:sldId id="273" r:id="rId12"/>
    <p:sldId id="274" r:id="rId13"/>
    <p:sldId id="284" r:id="rId14"/>
    <p:sldId id="275" r:id="rId15"/>
    <p:sldId id="295" r:id="rId16"/>
    <p:sldId id="296" r:id="rId17"/>
    <p:sldId id="297" r:id="rId18"/>
    <p:sldId id="298" r:id="rId19"/>
    <p:sldId id="289" r:id="rId20"/>
    <p:sldId id="317" r:id="rId21"/>
    <p:sldId id="257" r:id="rId22"/>
    <p:sldId id="314" r:id="rId23"/>
    <p:sldId id="315" r:id="rId24"/>
    <p:sldId id="316" r:id="rId25"/>
    <p:sldId id="303" r:id="rId26"/>
    <p:sldId id="299" r:id="rId27"/>
    <p:sldId id="304" r:id="rId28"/>
    <p:sldId id="305" r:id="rId29"/>
    <p:sldId id="306" r:id="rId30"/>
    <p:sldId id="313" r:id="rId31"/>
    <p:sldId id="312" r:id="rId32"/>
    <p:sldId id="292" r:id="rId33"/>
    <p:sldId id="291" r:id="rId34"/>
    <p:sldId id="318" r:id="rId35"/>
    <p:sldId id="31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60"/>
  </p:normalViewPr>
  <p:slideViewPr>
    <p:cSldViewPr>
      <p:cViewPr>
        <p:scale>
          <a:sx n="60" d="100"/>
          <a:sy n="60" d="100"/>
        </p:scale>
        <p:origin x="-276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45A5-1A11-42EE-9B93-0B4022BEFF0A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22E9-4E9D-4B3F-8723-427092926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45A5-1A11-42EE-9B93-0B4022BEFF0A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22E9-4E9D-4B3F-8723-427092926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45A5-1A11-42EE-9B93-0B4022BEFF0A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22E9-4E9D-4B3F-8723-427092926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45A5-1A11-42EE-9B93-0B4022BEFF0A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22E9-4E9D-4B3F-8723-427092926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45A5-1A11-42EE-9B93-0B4022BEFF0A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22E9-4E9D-4B3F-8723-427092926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45A5-1A11-42EE-9B93-0B4022BEFF0A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22E9-4E9D-4B3F-8723-427092926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45A5-1A11-42EE-9B93-0B4022BEFF0A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22E9-4E9D-4B3F-8723-427092926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45A5-1A11-42EE-9B93-0B4022BEFF0A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22E9-4E9D-4B3F-8723-427092926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45A5-1A11-42EE-9B93-0B4022BEFF0A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22E9-4E9D-4B3F-8723-427092926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45A5-1A11-42EE-9B93-0B4022BEFF0A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22E9-4E9D-4B3F-8723-427092926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45A5-1A11-42EE-9B93-0B4022BEFF0A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22E9-4E9D-4B3F-8723-427092926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545A5-1A11-42EE-9B93-0B4022BEFF0A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22E9-4E9D-4B3F-8723-427092926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wa07.sullivan.edu/owa/redir.aspx?C=7acfd1adc510466ba947be8bd445ceae&amp;URL=http://www.personalitypage.com/" TargetMode="External"/><Relationship Id="rId2" Type="http://schemas.openxmlformats.org/officeDocument/2006/relationships/hyperlink" Target="https://owa07.sullivan.edu/owa/redir.aspx?C=7acfd1adc510466ba947be8bd445ceae&amp;URL=http://kisa.ca/personali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yers-Briggs_Type_Indicato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Discovering and Using Your Learning Style</a:t>
            </a:r>
          </a:p>
          <a:p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588" t="15792" r="47153" b="17708"/>
          <a:stretch>
            <a:fillRect/>
          </a:stretch>
        </p:blipFill>
        <p:spPr bwMode="auto">
          <a:xfrm rot="21345858">
            <a:off x="5173954" y="2474242"/>
            <a:ext cx="3207414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7074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Can you spot someone </a:t>
            </a:r>
          </a:p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	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	else’s learning style?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lCase\Desktop\Construction worker1.jpg"/>
          <p:cNvPicPr>
            <a:picLocks noChangeAspect="1" noChangeArrowheads="1"/>
          </p:cNvPicPr>
          <p:nvPr/>
        </p:nvPicPr>
        <p:blipFill>
          <a:blip r:embed="rId2" cstate="print"/>
          <a:srcRect t="11071"/>
          <a:stretch>
            <a:fillRect/>
          </a:stretch>
        </p:blipFill>
        <p:spPr bwMode="auto">
          <a:xfrm>
            <a:off x="2309074" y="280220"/>
            <a:ext cx="4320326" cy="6196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lCase\Desktop\calle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19376"/>
            <a:ext cx="7848600" cy="5224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lCase\Desktop\pain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855" y="1219200"/>
            <a:ext cx="7758545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MelCase\Desktop\Coach C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81647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MelCase\Desktop\Tyler Perry (Madea).jpg"/>
          <p:cNvPicPr>
            <a:picLocks noChangeAspect="1" noChangeArrowheads="1"/>
          </p:cNvPicPr>
          <p:nvPr/>
        </p:nvPicPr>
        <p:blipFill>
          <a:blip r:embed="rId2" cstate="print"/>
          <a:srcRect b="5977"/>
          <a:stretch>
            <a:fillRect/>
          </a:stretch>
        </p:blipFill>
        <p:spPr bwMode="auto">
          <a:xfrm flipH="1">
            <a:off x="-1" y="-1"/>
            <a:ext cx="9144000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4989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MelCase\Desktop\rocker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100"/>
            <a:ext cx="9135533" cy="681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4989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elCase\Desktop\Beyonce2.jpg"/>
          <p:cNvPicPr>
            <a:picLocks noChangeAspect="1" noChangeArrowheads="1"/>
          </p:cNvPicPr>
          <p:nvPr/>
        </p:nvPicPr>
        <p:blipFill rotWithShape="1">
          <a:blip r:embed="rId2" cstate="print"/>
          <a:srcRect b="5249"/>
          <a:stretch/>
        </p:blipFill>
        <p:spPr bwMode="auto">
          <a:xfrm>
            <a:off x="1828800" y="-19050"/>
            <a:ext cx="5443539" cy="6877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4989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MelCase\Desktop\Stew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97369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4989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92520"/>
            <a:ext cx="8610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So, if I learn, does it             			really matter HOW?</a:t>
            </a:r>
          </a:p>
          <a:p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en-US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See for yourself… </a:t>
            </a:r>
          </a:p>
          <a:p>
            <a:endParaRPr lang="en-US" sz="5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88050"/>
            <a:ext cx="76200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Learning is an individualized process affected by: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Background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Experience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Personality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Motivation</a:t>
            </a:r>
          </a:p>
          <a:p>
            <a:endParaRPr lang="en-US" sz="5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669" y="774680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Put your heading (name, date, and block) on the Learning Styles Inventory worksheets, then complete the survey…</a:t>
            </a:r>
          </a:p>
          <a:p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r"/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NOW!</a:t>
            </a:r>
          </a:p>
        </p:txBody>
      </p:sp>
    </p:spTree>
    <p:extLst>
      <p:ext uri="{BB962C8B-B14F-4D97-AF65-F5344CB8AC3E}">
        <p14:creationId xmlns:p14="http://schemas.microsoft.com/office/powerpoint/2010/main" val="385208969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609" r="3137" b="123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704088">
            <a:off x="3832583" y="3877894"/>
            <a:ext cx="5182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Tally your scores now!!!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6106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Which order did the survey suggest for your results?</a:t>
            </a:r>
          </a:p>
          <a:p>
            <a:pPr algn="ctr"/>
            <a:endParaRPr lang="en-US" sz="1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V-A-K</a:t>
            </a:r>
          </a:p>
          <a:p>
            <a:pPr algn="ctr"/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V-K-A</a:t>
            </a:r>
          </a:p>
          <a:p>
            <a:pPr algn="ctr"/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K-A-V</a:t>
            </a:r>
          </a:p>
          <a:p>
            <a:pPr algn="ctr"/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K-V-A</a:t>
            </a:r>
          </a:p>
          <a:p>
            <a:pPr algn="ctr"/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A-K-V</a:t>
            </a:r>
          </a:p>
          <a:p>
            <a:pPr algn="ctr"/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A-V-K</a:t>
            </a:r>
          </a:p>
        </p:txBody>
      </p:sp>
    </p:spTree>
    <p:extLst>
      <p:ext uri="{BB962C8B-B14F-4D97-AF65-F5344CB8AC3E}">
        <p14:creationId xmlns:p14="http://schemas.microsoft.com/office/powerpoint/2010/main" val="22022097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764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Now, find another person in the room that did </a:t>
            </a:r>
            <a:r>
              <a:rPr lang="en-U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NOT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have the same results and sit next to them!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834807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09600"/>
            <a:ext cx="7924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How would you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each learn BEST with an assignment like studying new vocabulary?</a:t>
            </a:r>
          </a:p>
          <a:p>
            <a:endParaRPr lang="en-US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DISCUSS FOR TWO MINUTES!!! </a:t>
            </a:r>
          </a:p>
        </p:txBody>
      </p:sp>
    </p:spTree>
    <p:extLst>
      <p:ext uri="{BB962C8B-B14F-4D97-AF65-F5344CB8AC3E}">
        <p14:creationId xmlns:p14="http://schemas.microsoft.com/office/powerpoint/2010/main" val="82765856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Did we learn </a:t>
            </a:r>
          </a:p>
          <a:p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	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	anything today?</a:t>
            </a:r>
          </a:p>
          <a:p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With your partner, attempt to correctly answer the following questions!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2223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4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Can you name the three learning modalities/styles?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895600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Visual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Auditory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Kinesthetic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4935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44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Which style requires good listening skills and strong vocabulary?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1893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Auditory</a:t>
            </a:r>
          </a:p>
        </p:txBody>
      </p:sp>
    </p:spTree>
    <p:extLst>
      <p:ext uri="{BB962C8B-B14F-4D97-AF65-F5344CB8AC3E}">
        <p14:creationId xmlns:p14="http://schemas.microsoft.com/office/powerpoint/2010/main" val="318537255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44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Which style has good recall skills and tends to make “mental movies?”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733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Visual</a:t>
            </a:r>
          </a:p>
        </p:txBody>
      </p:sp>
    </p:spTree>
    <p:extLst>
      <p:ext uri="{BB962C8B-B14F-4D97-AF65-F5344CB8AC3E}">
        <p14:creationId xmlns:p14="http://schemas.microsoft.com/office/powerpoint/2010/main" val="5344149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4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Name one characteristic of a Kinesthetic Learner.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895600"/>
            <a:ext cx="7924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Hands-on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Good coordination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Works well with objects</a:t>
            </a:r>
          </a:p>
          <a:p>
            <a:pPr marL="685800" indent="-685800">
              <a:buFont typeface="Arial" pitchFamily="34" charset="0"/>
              <a:buChar char="•"/>
            </a:pP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149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391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Cognitive Learning Styles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Visual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Auditory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Kinesthetic</a:t>
            </a:r>
          </a:p>
          <a:p>
            <a:endParaRPr lang="en-US" sz="4000" dirty="0"/>
          </a:p>
        </p:txBody>
      </p:sp>
      <p:pic>
        <p:nvPicPr>
          <p:cNvPr id="3" name="Picture 1" descr="MC900217120[1]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933848" cy="9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3124200" y="2971800"/>
            <a:ext cx="1873783" cy="1775643"/>
            <a:chOff x="6660" y="6695"/>
            <a:chExt cx="2052" cy="1945"/>
          </a:xfrm>
        </p:grpSpPr>
        <p:sp>
          <p:nvSpPr>
            <p:cNvPr id="5" name="AutoShape 6"/>
            <p:cNvSpPr>
              <a:spLocks noChangeAspect="1" noChangeArrowheads="1"/>
            </p:cNvSpPr>
            <p:nvPr/>
          </p:nvSpPr>
          <p:spPr bwMode="auto">
            <a:xfrm>
              <a:off x="6660" y="6695"/>
              <a:ext cx="2052" cy="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7700" y="6700"/>
              <a:ext cx="1003" cy="1250"/>
            </a:xfrm>
            <a:custGeom>
              <a:avLst/>
              <a:gdLst>
                <a:gd name="T0" fmla="*/ 938 w 3009"/>
                <a:gd name="T1" fmla="*/ 265 h 5000"/>
                <a:gd name="T2" fmla="*/ 1441 w 3009"/>
                <a:gd name="T3" fmla="*/ 42 h 5000"/>
                <a:gd name="T4" fmla="*/ 1789 w 3009"/>
                <a:gd name="T5" fmla="*/ 18 h 5000"/>
                <a:gd name="T6" fmla="*/ 2091 w 3009"/>
                <a:gd name="T7" fmla="*/ 164 h 5000"/>
                <a:gd name="T8" fmla="*/ 2424 w 3009"/>
                <a:gd name="T9" fmla="*/ 346 h 5000"/>
                <a:gd name="T10" fmla="*/ 2604 w 3009"/>
                <a:gd name="T11" fmla="*/ 476 h 5000"/>
                <a:gd name="T12" fmla="*/ 2748 w 3009"/>
                <a:gd name="T13" fmla="*/ 700 h 5000"/>
                <a:gd name="T14" fmla="*/ 2858 w 3009"/>
                <a:gd name="T15" fmla="*/ 992 h 5000"/>
                <a:gd name="T16" fmla="*/ 2910 w 3009"/>
                <a:gd name="T17" fmla="*/ 1297 h 5000"/>
                <a:gd name="T18" fmla="*/ 2983 w 3009"/>
                <a:gd name="T19" fmla="*/ 1643 h 5000"/>
                <a:gd name="T20" fmla="*/ 3007 w 3009"/>
                <a:gd name="T21" fmla="*/ 1938 h 5000"/>
                <a:gd name="T22" fmla="*/ 2945 w 3009"/>
                <a:gd name="T23" fmla="*/ 2322 h 5000"/>
                <a:gd name="T24" fmla="*/ 2848 w 3009"/>
                <a:gd name="T25" fmla="*/ 2787 h 5000"/>
                <a:gd name="T26" fmla="*/ 2756 w 3009"/>
                <a:gd name="T27" fmla="*/ 3040 h 5000"/>
                <a:gd name="T28" fmla="*/ 2683 w 3009"/>
                <a:gd name="T29" fmla="*/ 3286 h 5000"/>
                <a:gd name="T30" fmla="*/ 2575 w 3009"/>
                <a:gd name="T31" fmla="*/ 3532 h 5000"/>
                <a:gd name="T32" fmla="*/ 2372 w 3009"/>
                <a:gd name="T33" fmla="*/ 3701 h 5000"/>
                <a:gd name="T34" fmla="*/ 2096 w 3009"/>
                <a:gd name="T35" fmla="*/ 3875 h 5000"/>
                <a:gd name="T36" fmla="*/ 1893 w 3009"/>
                <a:gd name="T37" fmla="*/ 4052 h 5000"/>
                <a:gd name="T38" fmla="*/ 1732 w 3009"/>
                <a:gd name="T39" fmla="*/ 4271 h 5000"/>
                <a:gd name="T40" fmla="*/ 1536 w 3009"/>
                <a:gd name="T41" fmla="*/ 4529 h 5000"/>
                <a:gd name="T42" fmla="*/ 1378 w 3009"/>
                <a:gd name="T43" fmla="*/ 4736 h 5000"/>
                <a:gd name="T44" fmla="*/ 1281 w 3009"/>
                <a:gd name="T45" fmla="*/ 4889 h 5000"/>
                <a:gd name="T46" fmla="*/ 1151 w 3009"/>
                <a:gd name="T47" fmla="*/ 4980 h 5000"/>
                <a:gd name="T48" fmla="*/ 907 w 3009"/>
                <a:gd name="T49" fmla="*/ 4994 h 5000"/>
                <a:gd name="T50" fmla="*/ 649 w 3009"/>
                <a:gd name="T51" fmla="*/ 4936 h 5000"/>
                <a:gd name="T52" fmla="*/ 532 w 3009"/>
                <a:gd name="T53" fmla="*/ 4900 h 5000"/>
                <a:gd name="T54" fmla="*/ 428 w 3009"/>
                <a:gd name="T55" fmla="*/ 4828 h 5000"/>
                <a:gd name="T56" fmla="*/ 255 w 3009"/>
                <a:gd name="T57" fmla="*/ 4683 h 5000"/>
                <a:gd name="T58" fmla="*/ 204 w 3009"/>
                <a:gd name="T59" fmla="*/ 4548 h 5000"/>
                <a:gd name="T60" fmla="*/ 203 w 3009"/>
                <a:gd name="T61" fmla="*/ 4345 h 5000"/>
                <a:gd name="T62" fmla="*/ 195 w 3009"/>
                <a:gd name="T63" fmla="*/ 4147 h 5000"/>
                <a:gd name="T64" fmla="*/ 195 w 3009"/>
                <a:gd name="T65" fmla="*/ 3983 h 5000"/>
                <a:gd name="T66" fmla="*/ 225 w 3009"/>
                <a:gd name="T67" fmla="*/ 3631 h 5000"/>
                <a:gd name="T68" fmla="*/ 231 w 3009"/>
                <a:gd name="T69" fmla="*/ 3203 h 5000"/>
                <a:gd name="T70" fmla="*/ 118 w 3009"/>
                <a:gd name="T71" fmla="*/ 2839 h 5000"/>
                <a:gd name="T72" fmla="*/ 0 w 3009"/>
                <a:gd name="T73" fmla="*/ 2504 h 5000"/>
                <a:gd name="T74" fmla="*/ 92 w 3009"/>
                <a:gd name="T75" fmla="*/ 2076 h 5000"/>
                <a:gd name="T76" fmla="*/ 291 w 3009"/>
                <a:gd name="T77" fmla="*/ 1679 h 5000"/>
                <a:gd name="T78" fmla="*/ 473 w 3009"/>
                <a:gd name="T79" fmla="*/ 1376 h 5000"/>
                <a:gd name="T80" fmla="*/ 572 w 3009"/>
                <a:gd name="T81" fmla="*/ 1089 h 5000"/>
                <a:gd name="T82" fmla="*/ 591 w 3009"/>
                <a:gd name="T83" fmla="*/ 694 h 5000"/>
                <a:gd name="T84" fmla="*/ 585 w 3009"/>
                <a:gd name="T85" fmla="*/ 492 h 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09" h="5000">
                  <a:moveTo>
                    <a:pt x="585" y="492"/>
                  </a:moveTo>
                  <a:lnTo>
                    <a:pt x="760" y="371"/>
                  </a:lnTo>
                  <a:lnTo>
                    <a:pt x="938" y="265"/>
                  </a:lnTo>
                  <a:lnTo>
                    <a:pt x="1114" y="172"/>
                  </a:lnTo>
                  <a:lnTo>
                    <a:pt x="1285" y="98"/>
                  </a:lnTo>
                  <a:lnTo>
                    <a:pt x="1441" y="42"/>
                  </a:lnTo>
                  <a:lnTo>
                    <a:pt x="1582" y="9"/>
                  </a:lnTo>
                  <a:lnTo>
                    <a:pt x="1699" y="0"/>
                  </a:lnTo>
                  <a:lnTo>
                    <a:pt x="1789" y="18"/>
                  </a:lnTo>
                  <a:lnTo>
                    <a:pt x="1874" y="56"/>
                  </a:lnTo>
                  <a:lnTo>
                    <a:pt x="1977" y="107"/>
                  </a:lnTo>
                  <a:lnTo>
                    <a:pt x="2091" y="164"/>
                  </a:lnTo>
                  <a:lnTo>
                    <a:pt x="2209" y="226"/>
                  </a:lnTo>
                  <a:lnTo>
                    <a:pt x="2323" y="287"/>
                  </a:lnTo>
                  <a:lnTo>
                    <a:pt x="2424" y="346"/>
                  </a:lnTo>
                  <a:lnTo>
                    <a:pt x="2506" y="395"/>
                  </a:lnTo>
                  <a:lnTo>
                    <a:pt x="2562" y="435"/>
                  </a:lnTo>
                  <a:lnTo>
                    <a:pt x="2604" y="476"/>
                  </a:lnTo>
                  <a:lnTo>
                    <a:pt x="2651" y="537"/>
                  </a:lnTo>
                  <a:lnTo>
                    <a:pt x="2699" y="612"/>
                  </a:lnTo>
                  <a:lnTo>
                    <a:pt x="2748" y="700"/>
                  </a:lnTo>
                  <a:lnTo>
                    <a:pt x="2791" y="794"/>
                  </a:lnTo>
                  <a:lnTo>
                    <a:pt x="2830" y="892"/>
                  </a:lnTo>
                  <a:lnTo>
                    <a:pt x="2858" y="992"/>
                  </a:lnTo>
                  <a:lnTo>
                    <a:pt x="2876" y="1089"/>
                  </a:lnTo>
                  <a:lnTo>
                    <a:pt x="2889" y="1188"/>
                  </a:lnTo>
                  <a:lnTo>
                    <a:pt x="2910" y="1297"/>
                  </a:lnTo>
                  <a:lnTo>
                    <a:pt x="2934" y="1411"/>
                  </a:lnTo>
                  <a:lnTo>
                    <a:pt x="2960" y="1529"/>
                  </a:lnTo>
                  <a:lnTo>
                    <a:pt x="2983" y="1643"/>
                  </a:lnTo>
                  <a:lnTo>
                    <a:pt x="3001" y="1751"/>
                  </a:lnTo>
                  <a:lnTo>
                    <a:pt x="3009" y="1851"/>
                  </a:lnTo>
                  <a:lnTo>
                    <a:pt x="3007" y="1938"/>
                  </a:lnTo>
                  <a:lnTo>
                    <a:pt x="2993" y="2037"/>
                  </a:lnTo>
                  <a:lnTo>
                    <a:pt x="2972" y="2168"/>
                  </a:lnTo>
                  <a:lnTo>
                    <a:pt x="2945" y="2322"/>
                  </a:lnTo>
                  <a:lnTo>
                    <a:pt x="2915" y="2485"/>
                  </a:lnTo>
                  <a:lnTo>
                    <a:pt x="2881" y="2643"/>
                  </a:lnTo>
                  <a:lnTo>
                    <a:pt x="2848" y="2787"/>
                  </a:lnTo>
                  <a:lnTo>
                    <a:pt x="2814" y="2903"/>
                  </a:lnTo>
                  <a:lnTo>
                    <a:pt x="2784" y="2981"/>
                  </a:lnTo>
                  <a:lnTo>
                    <a:pt x="2756" y="3040"/>
                  </a:lnTo>
                  <a:lnTo>
                    <a:pt x="2732" y="3115"/>
                  </a:lnTo>
                  <a:lnTo>
                    <a:pt x="2707" y="3198"/>
                  </a:lnTo>
                  <a:lnTo>
                    <a:pt x="2683" y="3286"/>
                  </a:lnTo>
                  <a:lnTo>
                    <a:pt x="2653" y="3374"/>
                  </a:lnTo>
                  <a:lnTo>
                    <a:pt x="2619" y="3458"/>
                  </a:lnTo>
                  <a:lnTo>
                    <a:pt x="2575" y="3532"/>
                  </a:lnTo>
                  <a:lnTo>
                    <a:pt x="2523" y="3593"/>
                  </a:lnTo>
                  <a:lnTo>
                    <a:pt x="2454" y="3645"/>
                  </a:lnTo>
                  <a:lnTo>
                    <a:pt x="2372" y="3701"/>
                  </a:lnTo>
                  <a:lnTo>
                    <a:pt x="2281" y="3758"/>
                  </a:lnTo>
                  <a:lnTo>
                    <a:pt x="2188" y="3816"/>
                  </a:lnTo>
                  <a:lnTo>
                    <a:pt x="2096" y="3875"/>
                  </a:lnTo>
                  <a:lnTo>
                    <a:pt x="2013" y="3934"/>
                  </a:lnTo>
                  <a:lnTo>
                    <a:pt x="1943" y="3992"/>
                  </a:lnTo>
                  <a:lnTo>
                    <a:pt x="1893" y="4052"/>
                  </a:lnTo>
                  <a:lnTo>
                    <a:pt x="1848" y="4115"/>
                  </a:lnTo>
                  <a:lnTo>
                    <a:pt x="1793" y="4190"/>
                  </a:lnTo>
                  <a:lnTo>
                    <a:pt x="1732" y="4271"/>
                  </a:lnTo>
                  <a:lnTo>
                    <a:pt x="1667" y="4359"/>
                  </a:lnTo>
                  <a:lnTo>
                    <a:pt x="1601" y="4445"/>
                  </a:lnTo>
                  <a:lnTo>
                    <a:pt x="1536" y="4529"/>
                  </a:lnTo>
                  <a:lnTo>
                    <a:pt x="1476" y="4608"/>
                  </a:lnTo>
                  <a:lnTo>
                    <a:pt x="1423" y="4677"/>
                  </a:lnTo>
                  <a:lnTo>
                    <a:pt x="1378" y="4736"/>
                  </a:lnTo>
                  <a:lnTo>
                    <a:pt x="1342" y="4792"/>
                  </a:lnTo>
                  <a:lnTo>
                    <a:pt x="1311" y="4843"/>
                  </a:lnTo>
                  <a:lnTo>
                    <a:pt x="1281" y="4889"/>
                  </a:lnTo>
                  <a:lnTo>
                    <a:pt x="1245" y="4926"/>
                  </a:lnTo>
                  <a:lnTo>
                    <a:pt x="1204" y="4958"/>
                  </a:lnTo>
                  <a:lnTo>
                    <a:pt x="1151" y="4980"/>
                  </a:lnTo>
                  <a:lnTo>
                    <a:pt x="1082" y="4997"/>
                  </a:lnTo>
                  <a:lnTo>
                    <a:pt x="997" y="5000"/>
                  </a:lnTo>
                  <a:lnTo>
                    <a:pt x="907" y="4994"/>
                  </a:lnTo>
                  <a:lnTo>
                    <a:pt x="814" y="4978"/>
                  </a:lnTo>
                  <a:lnTo>
                    <a:pt x="728" y="4958"/>
                  </a:lnTo>
                  <a:lnTo>
                    <a:pt x="649" y="4936"/>
                  </a:lnTo>
                  <a:lnTo>
                    <a:pt x="587" y="4919"/>
                  </a:lnTo>
                  <a:lnTo>
                    <a:pt x="546" y="4904"/>
                  </a:lnTo>
                  <a:lnTo>
                    <a:pt x="532" y="4900"/>
                  </a:lnTo>
                  <a:lnTo>
                    <a:pt x="517" y="4890"/>
                  </a:lnTo>
                  <a:lnTo>
                    <a:pt x="480" y="4865"/>
                  </a:lnTo>
                  <a:lnTo>
                    <a:pt x="428" y="4828"/>
                  </a:lnTo>
                  <a:lnTo>
                    <a:pt x="368" y="4783"/>
                  </a:lnTo>
                  <a:lnTo>
                    <a:pt x="307" y="4733"/>
                  </a:lnTo>
                  <a:lnTo>
                    <a:pt x="255" y="4683"/>
                  </a:lnTo>
                  <a:lnTo>
                    <a:pt x="218" y="4635"/>
                  </a:lnTo>
                  <a:lnTo>
                    <a:pt x="205" y="4594"/>
                  </a:lnTo>
                  <a:lnTo>
                    <a:pt x="204" y="4548"/>
                  </a:lnTo>
                  <a:lnTo>
                    <a:pt x="204" y="4488"/>
                  </a:lnTo>
                  <a:lnTo>
                    <a:pt x="203" y="4418"/>
                  </a:lnTo>
                  <a:lnTo>
                    <a:pt x="203" y="4345"/>
                  </a:lnTo>
                  <a:lnTo>
                    <a:pt x="200" y="4271"/>
                  </a:lnTo>
                  <a:lnTo>
                    <a:pt x="198" y="4204"/>
                  </a:lnTo>
                  <a:lnTo>
                    <a:pt x="195" y="4147"/>
                  </a:lnTo>
                  <a:lnTo>
                    <a:pt x="192" y="4107"/>
                  </a:lnTo>
                  <a:lnTo>
                    <a:pt x="190" y="4059"/>
                  </a:lnTo>
                  <a:lnTo>
                    <a:pt x="195" y="3983"/>
                  </a:lnTo>
                  <a:lnTo>
                    <a:pt x="205" y="3883"/>
                  </a:lnTo>
                  <a:lnTo>
                    <a:pt x="216" y="3764"/>
                  </a:lnTo>
                  <a:lnTo>
                    <a:pt x="225" y="3631"/>
                  </a:lnTo>
                  <a:lnTo>
                    <a:pt x="234" y="3490"/>
                  </a:lnTo>
                  <a:lnTo>
                    <a:pt x="235" y="3345"/>
                  </a:lnTo>
                  <a:lnTo>
                    <a:pt x="231" y="3203"/>
                  </a:lnTo>
                  <a:lnTo>
                    <a:pt x="208" y="3070"/>
                  </a:lnTo>
                  <a:lnTo>
                    <a:pt x="168" y="2951"/>
                  </a:lnTo>
                  <a:lnTo>
                    <a:pt x="118" y="2839"/>
                  </a:lnTo>
                  <a:lnTo>
                    <a:pt x="68" y="2732"/>
                  </a:lnTo>
                  <a:lnTo>
                    <a:pt x="25" y="2621"/>
                  </a:lnTo>
                  <a:lnTo>
                    <a:pt x="0" y="2504"/>
                  </a:lnTo>
                  <a:lnTo>
                    <a:pt x="0" y="2374"/>
                  </a:lnTo>
                  <a:lnTo>
                    <a:pt x="35" y="2229"/>
                  </a:lnTo>
                  <a:lnTo>
                    <a:pt x="92" y="2076"/>
                  </a:lnTo>
                  <a:lnTo>
                    <a:pt x="156" y="1934"/>
                  </a:lnTo>
                  <a:lnTo>
                    <a:pt x="222" y="1801"/>
                  </a:lnTo>
                  <a:lnTo>
                    <a:pt x="291" y="1679"/>
                  </a:lnTo>
                  <a:lnTo>
                    <a:pt x="357" y="1566"/>
                  </a:lnTo>
                  <a:lnTo>
                    <a:pt x="418" y="1466"/>
                  </a:lnTo>
                  <a:lnTo>
                    <a:pt x="473" y="1376"/>
                  </a:lnTo>
                  <a:lnTo>
                    <a:pt x="519" y="1297"/>
                  </a:lnTo>
                  <a:lnTo>
                    <a:pt x="552" y="1207"/>
                  </a:lnTo>
                  <a:lnTo>
                    <a:pt x="572" y="1089"/>
                  </a:lnTo>
                  <a:lnTo>
                    <a:pt x="585" y="956"/>
                  </a:lnTo>
                  <a:lnTo>
                    <a:pt x="591" y="821"/>
                  </a:lnTo>
                  <a:lnTo>
                    <a:pt x="591" y="694"/>
                  </a:lnTo>
                  <a:lnTo>
                    <a:pt x="589" y="590"/>
                  </a:lnTo>
                  <a:lnTo>
                    <a:pt x="586" y="517"/>
                  </a:lnTo>
                  <a:lnTo>
                    <a:pt x="585" y="492"/>
                  </a:lnTo>
                  <a:close/>
                </a:path>
              </a:pathLst>
            </a:custGeom>
            <a:solidFill>
              <a:srgbClr val="FF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700" y="6708"/>
              <a:ext cx="991" cy="1218"/>
            </a:xfrm>
            <a:custGeom>
              <a:avLst/>
              <a:gdLst>
                <a:gd name="T0" fmla="*/ 940 w 2972"/>
                <a:gd name="T1" fmla="*/ 286 h 4871"/>
                <a:gd name="T2" fmla="*/ 1440 w 2972"/>
                <a:gd name="T3" fmla="*/ 50 h 4871"/>
                <a:gd name="T4" fmla="*/ 1786 w 2972"/>
                <a:gd name="T5" fmla="*/ 17 h 4871"/>
                <a:gd name="T6" fmla="*/ 2085 w 2972"/>
                <a:gd name="T7" fmla="*/ 161 h 4871"/>
                <a:gd name="T8" fmla="*/ 2411 w 2972"/>
                <a:gd name="T9" fmla="*/ 340 h 4871"/>
                <a:gd name="T10" fmla="*/ 2588 w 2972"/>
                <a:gd name="T11" fmla="*/ 469 h 4871"/>
                <a:gd name="T12" fmla="*/ 2727 w 2972"/>
                <a:gd name="T13" fmla="*/ 688 h 4871"/>
                <a:gd name="T14" fmla="*/ 2830 w 2972"/>
                <a:gd name="T15" fmla="*/ 975 h 4871"/>
                <a:gd name="T16" fmla="*/ 2881 w 2972"/>
                <a:gd name="T17" fmla="*/ 1279 h 4871"/>
                <a:gd name="T18" fmla="*/ 2948 w 2972"/>
                <a:gd name="T19" fmla="*/ 1616 h 4871"/>
                <a:gd name="T20" fmla="*/ 2970 w 2972"/>
                <a:gd name="T21" fmla="*/ 1907 h 4871"/>
                <a:gd name="T22" fmla="*/ 2907 w 2972"/>
                <a:gd name="T23" fmla="*/ 2289 h 4871"/>
                <a:gd name="T24" fmla="*/ 2809 w 2972"/>
                <a:gd name="T25" fmla="*/ 2753 h 4871"/>
                <a:gd name="T26" fmla="*/ 2718 w 2972"/>
                <a:gd name="T27" fmla="*/ 3003 h 4871"/>
                <a:gd name="T28" fmla="*/ 2648 w 2972"/>
                <a:gd name="T29" fmla="*/ 3236 h 4871"/>
                <a:gd name="T30" fmla="*/ 2542 w 2972"/>
                <a:gd name="T31" fmla="*/ 3468 h 4871"/>
                <a:gd name="T32" fmla="*/ 2341 w 2972"/>
                <a:gd name="T33" fmla="*/ 3635 h 4871"/>
                <a:gd name="T34" fmla="*/ 2072 w 2972"/>
                <a:gd name="T35" fmla="*/ 3803 h 4871"/>
                <a:gd name="T36" fmla="*/ 1874 w 2972"/>
                <a:gd name="T37" fmla="*/ 3976 h 4871"/>
                <a:gd name="T38" fmla="*/ 1711 w 2972"/>
                <a:gd name="T39" fmla="*/ 4195 h 4871"/>
                <a:gd name="T40" fmla="*/ 1513 w 2972"/>
                <a:gd name="T41" fmla="*/ 4453 h 4871"/>
                <a:gd name="T42" fmla="*/ 1355 w 2972"/>
                <a:gd name="T43" fmla="*/ 4657 h 4871"/>
                <a:gd name="T44" fmla="*/ 1260 w 2972"/>
                <a:gd name="T45" fmla="*/ 4786 h 4871"/>
                <a:gd name="T46" fmla="*/ 1132 w 2972"/>
                <a:gd name="T47" fmla="*/ 4854 h 4871"/>
                <a:gd name="T48" fmla="*/ 890 w 2972"/>
                <a:gd name="T49" fmla="*/ 4863 h 4871"/>
                <a:gd name="T50" fmla="*/ 642 w 2972"/>
                <a:gd name="T51" fmla="*/ 4806 h 4871"/>
                <a:gd name="T52" fmla="*/ 530 w 2972"/>
                <a:gd name="T53" fmla="*/ 4767 h 4871"/>
                <a:gd name="T54" fmla="*/ 434 w 2972"/>
                <a:gd name="T55" fmla="*/ 4702 h 4871"/>
                <a:gd name="T56" fmla="*/ 276 w 2972"/>
                <a:gd name="T57" fmla="*/ 4569 h 4871"/>
                <a:gd name="T58" fmla="*/ 229 w 2972"/>
                <a:gd name="T59" fmla="*/ 4441 h 4871"/>
                <a:gd name="T60" fmla="*/ 225 w 2972"/>
                <a:gd name="T61" fmla="*/ 4256 h 4871"/>
                <a:gd name="T62" fmla="*/ 215 w 2972"/>
                <a:gd name="T63" fmla="*/ 4075 h 4871"/>
                <a:gd name="T64" fmla="*/ 212 w 2972"/>
                <a:gd name="T65" fmla="*/ 3919 h 4871"/>
                <a:gd name="T66" fmla="*/ 232 w 2972"/>
                <a:gd name="T67" fmla="*/ 3587 h 4871"/>
                <a:gd name="T68" fmla="*/ 231 w 2972"/>
                <a:gd name="T69" fmla="*/ 3171 h 4871"/>
                <a:gd name="T70" fmla="*/ 118 w 2972"/>
                <a:gd name="T71" fmla="*/ 2807 h 4871"/>
                <a:gd name="T72" fmla="*/ 0 w 2972"/>
                <a:gd name="T73" fmla="*/ 2472 h 4871"/>
                <a:gd name="T74" fmla="*/ 92 w 2972"/>
                <a:gd name="T75" fmla="*/ 2044 h 4871"/>
                <a:gd name="T76" fmla="*/ 291 w 2972"/>
                <a:gd name="T77" fmla="*/ 1647 h 4871"/>
                <a:gd name="T78" fmla="*/ 473 w 2972"/>
                <a:gd name="T79" fmla="*/ 1344 h 4871"/>
                <a:gd name="T80" fmla="*/ 573 w 2972"/>
                <a:gd name="T81" fmla="*/ 1066 h 4871"/>
                <a:gd name="T82" fmla="*/ 593 w 2972"/>
                <a:gd name="T83" fmla="*/ 702 h 4871"/>
                <a:gd name="T84" fmla="*/ 588 w 2972"/>
                <a:gd name="T85" fmla="*/ 517 h 4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72" h="4871">
                  <a:moveTo>
                    <a:pt x="588" y="517"/>
                  </a:moveTo>
                  <a:lnTo>
                    <a:pt x="762" y="395"/>
                  </a:lnTo>
                  <a:lnTo>
                    <a:pt x="940" y="286"/>
                  </a:lnTo>
                  <a:lnTo>
                    <a:pt x="1115" y="190"/>
                  </a:lnTo>
                  <a:lnTo>
                    <a:pt x="1285" y="111"/>
                  </a:lnTo>
                  <a:lnTo>
                    <a:pt x="1440" y="50"/>
                  </a:lnTo>
                  <a:lnTo>
                    <a:pt x="1580" y="13"/>
                  </a:lnTo>
                  <a:lnTo>
                    <a:pt x="1697" y="0"/>
                  </a:lnTo>
                  <a:lnTo>
                    <a:pt x="1786" y="17"/>
                  </a:lnTo>
                  <a:lnTo>
                    <a:pt x="1871" y="54"/>
                  </a:lnTo>
                  <a:lnTo>
                    <a:pt x="1973" y="103"/>
                  </a:lnTo>
                  <a:lnTo>
                    <a:pt x="2085" y="161"/>
                  </a:lnTo>
                  <a:lnTo>
                    <a:pt x="2201" y="223"/>
                  </a:lnTo>
                  <a:lnTo>
                    <a:pt x="2311" y="283"/>
                  </a:lnTo>
                  <a:lnTo>
                    <a:pt x="2411" y="340"/>
                  </a:lnTo>
                  <a:lnTo>
                    <a:pt x="2491" y="390"/>
                  </a:lnTo>
                  <a:lnTo>
                    <a:pt x="2547" y="429"/>
                  </a:lnTo>
                  <a:lnTo>
                    <a:pt x="2588" y="469"/>
                  </a:lnTo>
                  <a:lnTo>
                    <a:pt x="2633" y="528"/>
                  </a:lnTo>
                  <a:lnTo>
                    <a:pt x="2680" y="601"/>
                  </a:lnTo>
                  <a:lnTo>
                    <a:pt x="2727" y="688"/>
                  </a:lnTo>
                  <a:lnTo>
                    <a:pt x="2768" y="780"/>
                  </a:lnTo>
                  <a:lnTo>
                    <a:pt x="2804" y="878"/>
                  </a:lnTo>
                  <a:lnTo>
                    <a:pt x="2830" y="975"/>
                  </a:lnTo>
                  <a:lnTo>
                    <a:pt x="2848" y="1073"/>
                  </a:lnTo>
                  <a:lnTo>
                    <a:pt x="2861" y="1171"/>
                  </a:lnTo>
                  <a:lnTo>
                    <a:pt x="2881" y="1279"/>
                  </a:lnTo>
                  <a:lnTo>
                    <a:pt x="2904" y="1392"/>
                  </a:lnTo>
                  <a:lnTo>
                    <a:pt x="2928" y="1506"/>
                  </a:lnTo>
                  <a:lnTo>
                    <a:pt x="2948" y="1616"/>
                  </a:lnTo>
                  <a:lnTo>
                    <a:pt x="2964" y="1724"/>
                  </a:lnTo>
                  <a:lnTo>
                    <a:pt x="2972" y="1821"/>
                  </a:lnTo>
                  <a:lnTo>
                    <a:pt x="2970" y="1907"/>
                  </a:lnTo>
                  <a:lnTo>
                    <a:pt x="2955" y="2006"/>
                  </a:lnTo>
                  <a:lnTo>
                    <a:pt x="2934" y="2137"/>
                  </a:lnTo>
                  <a:lnTo>
                    <a:pt x="2907" y="2289"/>
                  </a:lnTo>
                  <a:lnTo>
                    <a:pt x="2877" y="2452"/>
                  </a:lnTo>
                  <a:lnTo>
                    <a:pt x="2843" y="2609"/>
                  </a:lnTo>
                  <a:lnTo>
                    <a:pt x="2809" y="2753"/>
                  </a:lnTo>
                  <a:lnTo>
                    <a:pt x="2776" y="2868"/>
                  </a:lnTo>
                  <a:lnTo>
                    <a:pt x="2746" y="2945"/>
                  </a:lnTo>
                  <a:lnTo>
                    <a:pt x="2718" y="3003"/>
                  </a:lnTo>
                  <a:lnTo>
                    <a:pt x="2695" y="3075"/>
                  </a:lnTo>
                  <a:lnTo>
                    <a:pt x="2671" y="3153"/>
                  </a:lnTo>
                  <a:lnTo>
                    <a:pt x="2648" y="3236"/>
                  </a:lnTo>
                  <a:lnTo>
                    <a:pt x="2619" y="3318"/>
                  </a:lnTo>
                  <a:lnTo>
                    <a:pt x="2585" y="3398"/>
                  </a:lnTo>
                  <a:lnTo>
                    <a:pt x="2542" y="3468"/>
                  </a:lnTo>
                  <a:lnTo>
                    <a:pt x="2490" y="3529"/>
                  </a:lnTo>
                  <a:lnTo>
                    <a:pt x="2422" y="3581"/>
                  </a:lnTo>
                  <a:lnTo>
                    <a:pt x="2341" y="3635"/>
                  </a:lnTo>
                  <a:lnTo>
                    <a:pt x="2252" y="3690"/>
                  </a:lnTo>
                  <a:lnTo>
                    <a:pt x="2161" y="3747"/>
                  </a:lnTo>
                  <a:lnTo>
                    <a:pt x="2072" y="3803"/>
                  </a:lnTo>
                  <a:lnTo>
                    <a:pt x="1991" y="3861"/>
                  </a:lnTo>
                  <a:lnTo>
                    <a:pt x="1923" y="3917"/>
                  </a:lnTo>
                  <a:lnTo>
                    <a:pt x="1874" y="3976"/>
                  </a:lnTo>
                  <a:lnTo>
                    <a:pt x="1828" y="4039"/>
                  </a:lnTo>
                  <a:lnTo>
                    <a:pt x="1773" y="4114"/>
                  </a:lnTo>
                  <a:lnTo>
                    <a:pt x="1711" y="4195"/>
                  </a:lnTo>
                  <a:lnTo>
                    <a:pt x="1645" y="4282"/>
                  </a:lnTo>
                  <a:lnTo>
                    <a:pt x="1578" y="4369"/>
                  </a:lnTo>
                  <a:lnTo>
                    <a:pt x="1513" y="4453"/>
                  </a:lnTo>
                  <a:lnTo>
                    <a:pt x="1452" y="4530"/>
                  </a:lnTo>
                  <a:lnTo>
                    <a:pt x="1400" y="4600"/>
                  </a:lnTo>
                  <a:lnTo>
                    <a:pt x="1355" y="4657"/>
                  </a:lnTo>
                  <a:lnTo>
                    <a:pt x="1320" y="4707"/>
                  </a:lnTo>
                  <a:lnTo>
                    <a:pt x="1289" y="4749"/>
                  </a:lnTo>
                  <a:lnTo>
                    <a:pt x="1260" y="4786"/>
                  </a:lnTo>
                  <a:lnTo>
                    <a:pt x="1226" y="4815"/>
                  </a:lnTo>
                  <a:lnTo>
                    <a:pt x="1185" y="4838"/>
                  </a:lnTo>
                  <a:lnTo>
                    <a:pt x="1132" y="4854"/>
                  </a:lnTo>
                  <a:lnTo>
                    <a:pt x="1063" y="4869"/>
                  </a:lnTo>
                  <a:lnTo>
                    <a:pt x="979" y="4871"/>
                  </a:lnTo>
                  <a:lnTo>
                    <a:pt x="890" y="4863"/>
                  </a:lnTo>
                  <a:lnTo>
                    <a:pt x="801" y="4848"/>
                  </a:lnTo>
                  <a:lnTo>
                    <a:pt x="717" y="4828"/>
                  </a:lnTo>
                  <a:lnTo>
                    <a:pt x="642" y="4806"/>
                  </a:lnTo>
                  <a:lnTo>
                    <a:pt x="583" y="4786"/>
                  </a:lnTo>
                  <a:lnTo>
                    <a:pt x="543" y="4771"/>
                  </a:lnTo>
                  <a:lnTo>
                    <a:pt x="530" y="4767"/>
                  </a:lnTo>
                  <a:lnTo>
                    <a:pt x="516" y="4758"/>
                  </a:lnTo>
                  <a:lnTo>
                    <a:pt x="483" y="4736"/>
                  </a:lnTo>
                  <a:lnTo>
                    <a:pt x="434" y="4702"/>
                  </a:lnTo>
                  <a:lnTo>
                    <a:pt x="380" y="4662"/>
                  </a:lnTo>
                  <a:lnTo>
                    <a:pt x="324" y="4615"/>
                  </a:lnTo>
                  <a:lnTo>
                    <a:pt x="276" y="4569"/>
                  </a:lnTo>
                  <a:lnTo>
                    <a:pt x="242" y="4524"/>
                  </a:lnTo>
                  <a:lnTo>
                    <a:pt x="230" y="4485"/>
                  </a:lnTo>
                  <a:lnTo>
                    <a:pt x="229" y="4441"/>
                  </a:lnTo>
                  <a:lnTo>
                    <a:pt x="228" y="4385"/>
                  </a:lnTo>
                  <a:lnTo>
                    <a:pt x="226" y="4321"/>
                  </a:lnTo>
                  <a:lnTo>
                    <a:pt x="225" y="4256"/>
                  </a:lnTo>
                  <a:lnTo>
                    <a:pt x="222" y="4188"/>
                  </a:lnTo>
                  <a:lnTo>
                    <a:pt x="219" y="4128"/>
                  </a:lnTo>
                  <a:lnTo>
                    <a:pt x="215" y="4075"/>
                  </a:lnTo>
                  <a:lnTo>
                    <a:pt x="212" y="4038"/>
                  </a:lnTo>
                  <a:lnTo>
                    <a:pt x="209" y="3991"/>
                  </a:lnTo>
                  <a:lnTo>
                    <a:pt x="212" y="3919"/>
                  </a:lnTo>
                  <a:lnTo>
                    <a:pt x="217" y="3824"/>
                  </a:lnTo>
                  <a:lnTo>
                    <a:pt x="225" y="3713"/>
                  </a:lnTo>
                  <a:lnTo>
                    <a:pt x="232" y="3587"/>
                  </a:lnTo>
                  <a:lnTo>
                    <a:pt x="237" y="3452"/>
                  </a:lnTo>
                  <a:lnTo>
                    <a:pt x="236" y="3312"/>
                  </a:lnTo>
                  <a:lnTo>
                    <a:pt x="231" y="3171"/>
                  </a:lnTo>
                  <a:lnTo>
                    <a:pt x="208" y="3038"/>
                  </a:lnTo>
                  <a:lnTo>
                    <a:pt x="168" y="2919"/>
                  </a:lnTo>
                  <a:lnTo>
                    <a:pt x="118" y="2807"/>
                  </a:lnTo>
                  <a:lnTo>
                    <a:pt x="68" y="2700"/>
                  </a:lnTo>
                  <a:lnTo>
                    <a:pt x="25" y="2589"/>
                  </a:lnTo>
                  <a:lnTo>
                    <a:pt x="0" y="2472"/>
                  </a:lnTo>
                  <a:lnTo>
                    <a:pt x="0" y="2342"/>
                  </a:lnTo>
                  <a:lnTo>
                    <a:pt x="35" y="2197"/>
                  </a:lnTo>
                  <a:lnTo>
                    <a:pt x="92" y="2044"/>
                  </a:lnTo>
                  <a:lnTo>
                    <a:pt x="156" y="1902"/>
                  </a:lnTo>
                  <a:lnTo>
                    <a:pt x="222" y="1769"/>
                  </a:lnTo>
                  <a:lnTo>
                    <a:pt x="291" y="1647"/>
                  </a:lnTo>
                  <a:lnTo>
                    <a:pt x="357" y="1534"/>
                  </a:lnTo>
                  <a:lnTo>
                    <a:pt x="418" y="1434"/>
                  </a:lnTo>
                  <a:lnTo>
                    <a:pt x="473" y="1344"/>
                  </a:lnTo>
                  <a:lnTo>
                    <a:pt x="519" y="1265"/>
                  </a:lnTo>
                  <a:lnTo>
                    <a:pt x="552" y="1177"/>
                  </a:lnTo>
                  <a:lnTo>
                    <a:pt x="573" y="1066"/>
                  </a:lnTo>
                  <a:lnTo>
                    <a:pt x="586" y="942"/>
                  </a:lnTo>
                  <a:lnTo>
                    <a:pt x="592" y="818"/>
                  </a:lnTo>
                  <a:lnTo>
                    <a:pt x="593" y="702"/>
                  </a:lnTo>
                  <a:lnTo>
                    <a:pt x="591" y="606"/>
                  </a:lnTo>
                  <a:lnTo>
                    <a:pt x="589" y="540"/>
                  </a:lnTo>
                  <a:lnTo>
                    <a:pt x="588" y="517"/>
                  </a:lnTo>
                  <a:close/>
                </a:path>
              </a:pathLst>
            </a:custGeom>
            <a:solidFill>
              <a:srgbClr val="FF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700" y="6716"/>
              <a:ext cx="978" cy="1186"/>
            </a:xfrm>
            <a:custGeom>
              <a:avLst/>
              <a:gdLst>
                <a:gd name="T0" fmla="*/ 942 w 2934"/>
                <a:gd name="T1" fmla="*/ 308 h 4743"/>
                <a:gd name="T2" fmla="*/ 1440 w 2934"/>
                <a:gd name="T3" fmla="*/ 57 h 4743"/>
                <a:gd name="T4" fmla="*/ 1784 w 2934"/>
                <a:gd name="T5" fmla="*/ 16 h 4743"/>
                <a:gd name="T6" fmla="*/ 2078 w 2934"/>
                <a:gd name="T7" fmla="*/ 158 h 4743"/>
                <a:gd name="T8" fmla="*/ 2398 w 2934"/>
                <a:gd name="T9" fmla="*/ 334 h 4743"/>
                <a:gd name="T10" fmla="*/ 2573 w 2934"/>
                <a:gd name="T11" fmla="*/ 462 h 4743"/>
                <a:gd name="T12" fmla="*/ 2705 w 2934"/>
                <a:gd name="T13" fmla="*/ 676 h 4743"/>
                <a:gd name="T14" fmla="*/ 2803 w 2934"/>
                <a:gd name="T15" fmla="*/ 960 h 4743"/>
                <a:gd name="T16" fmla="*/ 2851 w 2934"/>
                <a:gd name="T17" fmla="*/ 1261 h 4743"/>
                <a:gd name="T18" fmla="*/ 2913 w 2934"/>
                <a:gd name="T19" fmla="*/ 1591 h 4743"/>
                <a:gd name="T20" fmla="*/ 2932 w 2934"/>
                <a:gd name="T21" fmla="*/ 1877 h 4743"/>
                <a:gd name="T22" fmla="*/ 2870 w 2934"/>
                <a:gd name="T23" fmla="*/ 2257 h 4743"/>
                <a:gd name="T24" fmla="*/ 2772 w 2934"/>
                <a:gd name="T25" fmla="*/ 2717 h 4743"/>
                <a:gd name="T26" fmla="*/ 2680 w 2934"/>
                <a:gd name="T27" fmla="*/ 2966 h 4743"/>
                <a:gd name="T28" fmla="*/ 2612 w 2934"/>
                <a:gd name="T29" fmla="*/ 3187 h 4743"/>
                <a:gd name="T30" fmla="*/ 2510 w 2934"/>
                <a:gd name="T31" fmla="*/ 3407 h 4743"/>
                <a:gd name="T32" fmla="*/ 2312 w 2934"/>
                <a:gd name="T33" fmla="*/ 3570 h 4743"/>
                <a:gd name="T34" fmla="*/ 2049 w 2934"/>
                <a:gd name="T35" fmla="*/ 3731 h 4743"/>
                <a:gd name="T36" fmla="*/ 1853 w 2934"/>
                <a:gd name="T37" fmla="*/ 3901 h 4743"/>
                <a:gd name="T38" fmla="*/ 1689 w 2934"/>
                <a:gd name="T39" fmla="*/ 4119 h 4743"/>
                <a:gd name="T40" fmla="*/ 1490 w 2934"/>
                <a:gd name="T41" fmla="*/ 4375 h 4743"/>
                <a:gd name="T42" fmla="*/ 1332 w 2934"/>
                <a:gd name="T43" fmla="*/ 4578 h 4743"/>
                <a:gd name="T44" fmla="*/ 1239 w 2934"/>
                <a:gd name="T45" fmla="*/ 4683 h 4743"/>
                <a:gd name="T46" fmla="*/ 1112 w 2934"/>
                <a:gd name="T47" fmla="*/ 4728 h 4743"/>
                <a:gd name="T48" fmla="*/ 875 w 2934"/>
                <a:gd name="T49" fmla="*/ 4735 h 4743"/>
                <a:gd name="T50" fmla="*/ 634 w 2934"/>
                <a:gd name="T51" fmla="*/ 4673 h 4743"/>
                <a:gd name="T52" fmla="*/ 527 w 2934"/>
                <a:gd name="T53" fmla="*/ 4633 h 4743"/>
                <a:gd name="T54" fmla="*/ 439 w 2934"/>
                <a:gd name="T55" fmla="*/ 4576 h 4743"/>
                <a:gd name="T56" fmla="*/ 295 w 2934"/>
                <a:gd name="T57" fmla="*/ 4456 h 4743"/>
                <a:gd name="T58" fmla="*/ 253 w 2934"/>
                <a:gd name="T59" fmla="*/ 4332 h 4743"/>
                <a:gd name="T60" fmla="*/ 246 w 2934"/>
                <a:gd name="T61" fmla="*/ 4166 h 4743"/>
                <a:gd name="T62" fmla="*/ 235 w 2934"/>
                <a:gd name="T63" fmla="*/ 4005 h 4743"/>
                <a:gd name="T64" fmla="*/ 229 w 2934"/>
                <a:gd name="T65" fmla="*/ 3855 h 4743"/>
                <a:gd name="T66" fmla="*/ 238 w 2934"/>
                <a:gd name="T67" fmla="*/ 3543 h 4743"/>
                <a:gd name="T68" fmla="*/ 231 w 2934"/>
                <a:gd name="T69" fmla="*/ 3139 h 4743"/>
                <a:gd name="T70" fmla="*/ 118 w 2934"/>
                <a:gd name="T71" fmla="*/ 2775 h 4743"/>
                <a:gd name="T72" fmla="*/ 0 w 2934"/>
                <a:gd name="T73" fmla="*/ 2440 h 4743"/>
                <a:gd name="T74" fmla="*/ 92 w 2934"/>
                <a:gd name="T75" fmla="*/ 2012 h 4743"/>
                <a:gd name="T76" fmla="*/ 291 w 2934"/>
                <a:gd name="T77" fmla="*/ 1615 h 4743"/>
                <a:gd name="T78" fmla="*/ 473 w 2934"/>
                <a:gd name="T79" fmla="*/ 1312 h 4743"/>
                <a:gd name="T80" fmla="*/ 573 w 2934"/>
                <a:gd name="T81" fmla="*/ 1043 h 4743"/>
                <a:gd name="T82" fmla="*/ 594 w 2934"/>
                <a:gd name="T83" fmla="*/ 710 h 4743"/>
                <a:gd name="T84" fmla="*/ 590 w 2934"/>
                <a:gd name="T85" fmla="*/ 544 h 4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34" h="4743">
                  <a:moveTo>
                    <a:pt x="590" y="544"/>
                  </a:moveTo>
                  <a:lnTo>
                    <a:pt x="764" y="421"/>
                  </a:lnTo>
                  <a:lnTo>
                    <a:pt x="942" y="308"/>
                  </a:lnTo>
                  <a:lnTo>
                    <a:pt x="1116" y="207"/>
                  </a:lnTo>
                  <a:lnTo>
                    <a:pt x="1285" y="123"/>
                  </a:lnTo>
                  <a:lnTo>
                    <a:pt x="1440" y="57"/>
                  </a:lnTo>
                  <a:lnTo>
                    <a:pt x="1578" y="16"/>
                  </a:lnTo>
                  <a:lnTo>
                    <a:pt x="1693" y="0"/>
                  </a:lnTo>
                  <a:lnTo>
                    <a:pt x="1784" y="16"/>
                  </a:lnTo>
                  <a:lnTo>
                    <a:pt x="1867" y="53"/>
                  </a:lnTo>
                  <a:lnTo>
                    <a:pt x="1968" y="102"/>
                  </a:lnTo>
                  <a:lnTo>
                    <a:pt x="2078" y="158"/>
                  </a:lnTo>
                  <a:lnTo>
                    <a:pt x="2191" y="219"/>
                  </a:lnTo>
                  <a:lnTo>
                    <a:pt x="2300" y="277"/>
                  </a:lnTo>
                  <a:lnTo>
                    <a:pt x="2398" y="334"/>
                  </a:lnTo>
                  <a:lnTo>
                    <a:pt x="2477" y="382"/>
                  </a:lnTo>
                  <a:lnTo>
                    <a:pt x="2532" y="421"/>
                  </a:lnTo>
                  <a:lnTo>
                    <a:pt x="2573" y="462"/>
                  </a:lnTo>
                  <a:lnTo>
                    <a:pt x="2616" y="520"/>
                  </a:lnTo>
                  <a:lnTo>
                    <a:pt x="2661" y="591"/>
                  </a:lnTo>
                  <a:lnTo>
                    <a:pt x="2705" y="676"/>
                  </a:lnTo>
                  <a:lnTo>
                    <a:pt x="2744" y="766"/>
                  </a:lnTo>
                  <a:lnTo>
                    <a:pt x="2778" y="863"/>
                  </a:lnTo>
                  <a:lnTo>
                    <a:pt x="2803" y="960"/>
                  </a:lnTo>
                  <a:lnTo>
                    <a:pt x="2820" y="1057"/>
                  </a:lnTo>
                  <a:lnTo>
                    <a:pt x="2832" y="1155"/>
                  </a:lnTo>
                  <a:lnTo>
                    <a:pt x="2851" y="1261"/>
                  </a:lnTo>
                  <a:lnTo>
                    <a:pt x="2872" y="1371"/>
                  </a:lnTo>
                  <a:lnTo>
                    <a:pt x="2895" y="1482"/>
                  </a:lnTo>
                  <a:lnTo>
                    <a:pt x="2913" y="1591"/>
                  </a:lnTo>
                  <a:lnTo>
                    <a:pt x="2928" y="1696"/>
                  </a:lnTo>
                  <a:lnTo>
                    <a:pt x="2934" y="1792"/>
                  </a:lnTo>
                  <a:lnTo>
                    <a:pt x="2932" y="1877"/>
                  </a:lnTo>
                  <a:lnTo>
                    <a:pt x="2918" y="1975"/>
                  </a:lnTo>
                  <a:lnTo>
                    <a:pt x="2897" y="2107"/>
                  </a:lnTo>
                  <a:lnTo>
                    <a:pt x="2870" y="2257"/>
                  </a:lnTo>
                  <a:lnTo>
                    <a:pt x="2839" y="2419"/>
                  </a:lnTo>
                  <a:lnTo>
                    <a:pt x="2805" y="2576"/>
                  </a:lnTo>
                  <a:lnTo>
                    <a:pt x="2772" y="2717"/>
                  </a:lnTo>
                  <a:lnTo>
                    <a:pt x="2737" y="2833"/>
                  </a:lnTo>
                  <a:lnTo>
                    <a:pt x="2707" y="2909"/>
                  </a:lnTo>
                  <a:lnTo>
                    <a:pt x="2680" y="2966"/>
                  </a:lnTo>
                  <a:lnTo>
                    <a:pt x="2656" y="3034"/>
                  </a:lnTo>
                  <a:lnTo>
                    <a:pt x="2634" y="3108"/>
                  </a:lnTo>
                  <a:lnTo>
                    <a:pt x="2612" y="3187"/>
                  </a:lnTo>
                  <a:lnTo>
                    <a:pt x="2585" y="3264"/>
                  </a:lnTo>
                  <a:lnTo>
                    <a:pt x="2552" y="3338"/>
                  </a:lnTo>
                  <a:lnTo>
                    <a:pt x="2510" y="3407"/>
                  </a:lnTo>
                  <a:lnTo>
                    <a:pt x="2459" y="3466"/>
                  </a:lnTo>
                  <a:lnTo>
                    <a:pt x="2391" y="3517"/>
                  </a:lnTo>
                  <a:lnTo>
                    <a:pt x="2312" y="3570"/>
                  </a:lnTo>
                  <a:lnTo>
                    <a:pt x="2225" y="3623"/>
                  </a:lnTo>
                  <a:lnTo>
                    <a:pt x="2136" y="3677"/>
                  </a:lnTo>
                  <a:lnTo>
                    <a:pt x="2049" y="3731"/>
                  </a:lnTo>
                  <a:lnTo>
                    <a:pt x="1969" y="3787"/>
                  </a:lnTo>
                  <a:lnTo>
                    <a:pt x="1902" y="3843"/>
                  </a:lnTo>
                  <a:lnTo>
                    <a:pt x="1853" y="3901"/>
                  </a:lnTo>
                  <a:lnTo>
                    <a:pt x="1807" y="3964"/>
                  </a:lnTo>
                  <a:lnTo>
                    <a:pt x="1752" y="4038"/>
                  </a:lnTo>
                  <a:lnTo>
                    <a:pt x="1689" y="4119"/>
                  </a:lnTo>
                  <a:lnTo>
                    <a:pt x="1624" y="4206"/>
                  </a:lnTo>
                  <a:lnTo>
                    <a:pt x="1556" y="4291"/>
                  </a:lnTo>
                  <a:lnTo>
                    <a:pt x="1490" y="4375"/>
                  </a:lnTo>
                  <a:lnTo>
                    <a:pt x="1429" y="4453"/>
                  </a:lnTo>
                  <a:lnTo>
                    <a:pt x="1376" y="4523"/>
                  </a:lnTo>
                  <a:lnTo>
                    <a:pt x="1332" y="4578"/>
                  </a:lnTo>
                  <a:lnTo>
                    <a:pt x="1297" y="4622"/>
                  </a:lnTo>
                  <a:lnTo>
                    <a:pt x="1267" y="4656"/>
                  </a:lnTo>
                  <a:lnTo>
                    <a:pt x="1239" y="4683"/>
                  </a:lnTo>
                  <a:lnTo>
                    <a:pt x="1205" y="4702"/>
                  </a:lnTo>
                  <a:lnTo>
                    <a:pt x="1165" y="4717"/>
                  </a:lnTo>
                  <a:lnTo>
                    <a:pt x="1112" y="4728"/>
                  </a:lnTo>
                  <a:lnTo>
                    <a:pt x="1044" y="4741"/>
                  </a:lnTo>
                  <a:lnTo>
                    <a:pt x="961" y="4743"/>
                  </a:lnTo>
                  <a:lnTo>
                    <a:pt x="875" y="4735"/>
                  </a:lnTo>
                  <a:lnTo>
                    <a:pt x="787" y="4717"/>
                  </a:lnTo>
                  <a:lnTo>
                    <a:pt x="707" y="4696"/>
                  </a:lnTo>
                  <a:lnTo>
                    <a:pt x="634" y="4673"/>
                  </a:lnTo>
                  <a:lnTo>
                    <a:pt x="578" y="4653"/>
                  </a:lnTo>
                  <a:lnTo>
                    <a:pt x="539" y="4638"/>
                  </a:lnTo>
                  <a:lnTo>
                    <a:pt x="527" y="4633"/>
                  </a:lnTo>
                  <a:lnTo>
                    <a:pt x="514" y="4625"/>
                  </a:lnTo>
                  <a:lnTo>
                    <a:pt x="483" y="4606"/>
                  </a:lnTo>
                  <a:lnTo>
                    <a:pt x="439" y="4576"/>
                  </a:lnTo>
                  <a:lnTo>
                    <a:pt x="390" y="4540"/>
                  </a:lnTo>
                  <a:lnTo>
                    <a:pt x="339" y="4498"/>
                  </a:lnTo>
                  <a:lnTo>
                    <a:pt x="295" y="4456"/>
                  </a:lnTo>
                  <a:lnTo>
                    <a:pt x="265" y="4414"/>
                  </a:lnTo>
                  <a:lnTo>
                    <a:pt x="254" y="4375"/>
                  </a:lnTo>
                  <a:lnTo>
                    <a:pt x="253" y="4332"/>
                  </a:lnTo>
                  <a:lnTo>
                    <a:pt x="251" y="4281"/>
                  </a:lnTo>
                  <a:lnTo>
                    <a:pt x="248" y="4224"/>
                  </a:lnTo>
                  <a:lnTo>
                    <a:pt x="246" y="4166"/>
                  </a:lnTo>
                  <a:lnTo>
                    <a:pt x="242" y="4106"/>
                  </a:lnTo>
                  <a:lnTo>
                    <a:pt x="239" y="4052"/>
                  </a:lnTo>
                  <a:lnTo>
                    <a:pt x="235" y="4005"/>
                  </a:lnTo>
                  <a:lnTo>
                    <a:pt x="231" y="3968"/>
                  </a:lnTo>
                  <a:lnTo>
                    <a:pt x="228" y="3923"/>
                  </a:lnTo>
                  <a:lnTo>
                    <a:pt x="229" y="3855"/>
                  </a:lnTo>
                  <a:lnTo>
                    <a:pt x="231" y="3767"/>
                  </a:lnTo>
                  <a:lnTo>
                    <a:pt x="236" y="3663"/>
                  </a:lnTo>
                  <a:lnTo>
                    <a:pt x="238" y="3543"/>
                  </a:lnTo>
                  <a:lnTo>
                    <a:pt x="240" y="3414"/>
                  </a:lnTo>
                  <a:lnTo>
                    <a:pt x="237" y="3277"/>
                  </a:lnTo>
                  <a:lnTo>
                    <a:pt x="231" y="3139"/>
                  </a:lnTo>
                  <a:lnTo>
                    <a:pt x="208" y="3006"/>
                  </a:lnTo>
                  <a:lnTo>
                    <a:pt x="168" y="2887"/>
                  </a:lnTo>
                  <a:lnTo>
                    <a:pt x="118" y="2775"/>
                  </a:lnTo>
                  <a:lnTo>
                    <a:pt x="68" y="2668"/>
                  </a:lnTo>
                  <a:lnTo>
                    <a:pt x="25" y="2557"/>
                  </a:lnTo>
                  <a:lnTo>
                    <a:pt x="0" y="2440"/>
                  </a:lnTo>
                  <a:lnTo>
                    <a:pt x="0" y="2310"/>
                  </a:lnTo>
                  <a:lnTo>
                    <a:pt x="35" y="2165"/>
                  </a:lnTo>
                  <a:lnTo>
                    <a:pt x="92" y="2012"/>
                  </a:lnTo>
                  <a:lnTo>
                    <a:pt x="156" y="1870"/>
                  </a:lnTo>
                  <a:lnTo>
                    <a:pt x="222" y="1737"/>
                  </a:lnTo>
                  <a:lnTo>
                    <a:pt x="291" y="1615"/>
                  </a:lnTo>
                  <a:lnTo>
                    <a:pt x="357" y="1502"/>
                  </a:lnTo>
                  <a:lnTo>
                    <a:pt x="418" y="1402"/>
                  </a:lnTo>
                  <a:lnTo>
                    <a:pt x="473" y="1312"/>
                  </a:lnTo>
                  <a:lnTo>
                    <a:pt x="519" y="1233"/>
                  </a:lnTo>
                  <a:lnTo>
                    <a:pt x="552" y="1147"/>
                  </a:lnTo>
                  <a:lnTo>
                    <a:pt x="573" y="1043"/>
                  </a:lnTo>
                  <a:lnTo>
                    <a:pt x="586" y="929"/>
                  </a:lnTo>
                  <a:lnTo>
                    <a:pt x="593" y="815"/>
                  </a:lnTo>
                  <a:lnTo>
                    <a:pt x="594" y="710"/>
                  </a:lnTo>
                  <a:lnTo>
                    <a:pt x="593" y="624"/>
                  </a:lnTo>
                  <a:lnTo>
                    <a:pt x="591" y="565"/>
                  </a:lnTo>
                  <a:lnTo>
                    <a:pt x="590" y="544"/>
                  </a:lnTo>
                  <a:close/>
                </a:path>
              </a:pathLst>
            </a:custGeom>
            <a:solidFill>
              <a:srgbClr val="FF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7700" y="6724"/>
              <a:ext cx="966" cy="1154"/>
            </a:xfrm>
            <a:custGeom>
              <a:avLst/>
              <a:gdLst>
                <a:gd name="T0" fmla="*/ 943 w 2898"/>
                <a:gd name="T1" fmla="*/ 330 h 4613"/>
                <a:gd name="T2" fmla="*/ 1438 w 2898"/>
                <a:gd name="T3" fmla="*/ 65 h 4613"/>
                <a:gd name="T4" fmla="*/ 1781 w 2898"/>
                <a:gd name="T5" fmla="*/ 14 h 4613"/>
                <a:gd name="T6" fmla="*/ 2072 w 2898"/>
                <a:gd name="T7" fmla="*/ 153 h 4613"/>
                <a:gd name="T8" fmla="*/ 2384 w 2898"/>
                <a:gd name="T9" fmla="*/ 326 h 4613"/>
                <a:gd name="T10" fmla="*/ 2556 w 2898"/>
                <a:gd name="T11" fmla="*/ 453 h 4613"/>
                <a:gd name="T12" fmla="*/ 2683 w 2898"/>
                <a:gd name="T13" fmla="*/ 664 h 4613"/>
                <a:gd name="T14" fmla="*/ 2776 w 2898"/>
                <a:gd name="T15" fmla="*/ 944 h 4613"/>
                <a:gd name="T16" fmla="*/ 2822 w 2898"/>
                <a:gd name="T17" fmla="*/ 1241 h 4613"/>
                <a:gd name="T18" fmla="*/ 2879 w 2898"/>
                <a:gd name="T19" fmla="*/ 1564 h 4613"/>
                <a:gd name="T20" fmla="*/ 2895 w 2898"/>
                <a:gd name="T21" fmla="*/ 1847 h 4613"/>
                <a:gd name="T22" fmla="*/ 2831 w 2898"/>
                <a:gd name="T23" fmla="*/ 2225 h 4613"/>
                <a:gd name="T24" fmla="*/ 2733 w 2898"/>
                <a:gd name="T25" fmla="*/ 2681 h 4613"/>
                <a:gd name="T26" fmla="*/ 2643 w 2898"/>
                <a:gd name="T27" fmla="*/ 2928 h 4613"/>
                <a:gd name="T28" fmla="*/ 2577 w 2898"/>
                <a:gd name="T29" fmla="*/ 3136 h 4613"/>
                <a:gd name="T30" fmla="*/ 2478 w 2898"/>
                <a:gd name="T31" fmla="*/ 3342 h 4613"/>
                <a:gd name="T32" fmla="*/ 2282 w 2898"/>
                <a:gd name="T33" fmla="*/ 3503 h 4613"/>
                <a:gd name="T34" fmla="*/ 2024 w 2898"/>
                <a:gd name="T35" fmla="*/ 3658 h 4613"/>
                <a:gd name="T36" fmla="*/ 1832 w 2898"/>
                <a:gd name="T37" fmla="*/ 3823 h 4613"/>
                <a:gd name="T38" fmla="*/ 1667 w 2898"/>
                <a:gd name="T39" fmla="*/ 4041 h 4613"/>
                <a:gd name="T40" fmla="*/ 1467 w 2898"/>
                <a:gd name="T41" fmla="*/ 4297 h 4613"/>
                <a:gd name="T42" fmla="*/ 1309 w 2898"/>
                <a:gd name="T43" fmla="*/ 4496 h 4613"/>
                <a:gd name="T44" fmla="*/ 1218 w 2898"/>
                <a:gd name="T45" fmla="*/ 4579 h 4613"/>
                <a:gd name="T46" fmla="*/ 1093 w 2898"/>
                <a:gd name="T47" fmla="*/ 4601 h 4613"/>
                <a:gd name="T48" fmla="*/ 858 w 2898"/>
                <a:gd name="T49" fmla="*/ 4605 h 4613"/>
                <a:gd name="T50" fmla="*/ 626 w 2898"/>
                <a:gd name="T51" fmla="*/ 4540 h 4613"/>
                <a:gd name="T52" fmla="*/ 523 w 2898"/>
                <a:gd name="T53" fmla="*/ 4499 h 4613"/>
                <a:gd name="T54" fmla="*/ 445 w 2898"/>
                <a:gd name="T55" fmla="*/ 4451 h 4613"/>
                <a:gd name="T56" fmla="*/ 315 w 2898"/>
                <a:gd name="T57" fmla="*/ 4342 h 4613"/>
                <a:gd name="T58" fmla="*/ 276 w 2898"/>
                <a:gd name="T59" fmla="*/ 4224 h 4613"/>
                <a:gd name="T60" fmla="*/ 268 w 2898"/>
                <a:gd name="T61" fmla="*/ 4076 h 4613"/>
                <a:gd name="T62" fmla="*/ 255 w 2898"/>
                <a:gd name="T63" fmla="*/ 3932 h 4613"/>
                <a:gd name="T64" fmla="*/ 245 w 2898"/>
                <a:gd name="T65" fmla="*/ 3790 h 4613"/>
                <a:gd name="T66" fmla="*/ 244 w 2898"/>
                <a:gd name="T67" fmla="*/ 3498 h 4613"/>
                <a:gd name="T68" fmla="*/ 231 w 2898"/>
                <a:gd name="T69" fmla="*/ 3106 h 4613"/>
                <a:gd name="T70" fmla="*/ 118 w 2898"/>
                <a:gd name="T71" fmla="*/ 2742 h 4613"/>
                <a:gd name="T72" fmla="*/ 0 w 2898"/>
                <a:gd name="T73" fmla="*/ 2407 h 4613"/>
                <a:gd name="T74" fmla="*/ 92 w 2898"/>
                <a:gd name="T75" fmla="*/ 1979 h 4613"/>
                <a:gd name="T76" fmla="*/ 291 w 2898"/>
                <a:gd name="T77" fmla="*/ 1582 h 4613"/>
                <a:gd name="T78" fmla="*/ 473 w 2898"/>
                <a:gd name="T79" fmla="*/ 1279 h 4613"/>
                <a:gd name="T80" fmla="*/ 574 w 2898"/>
                <a:gd name="T81" fmla="*/ 1019 h 4613"/>
                <a:gd name="T82" fmla="*/ 596 w 2898"/>
                <a:gd name="T83" fmla="*/ 718 h 4613"/>
                <a:gd name="T84" fmla="*/ 593 w 2898"/>
                <a:gd name="T85" fmla="*/ 571 h 4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98" h="4613">
                  <a:moveTo>
                    <a:pt x="593" y="571"/>
                  </a:moveTo>
                  <a:lnTo>
                    <a:pt x="767" y="447"/>
                  </a:lnTo>
                  <a:lnTo>
                    <a:pt x="943" y="330"/>
                  </a:lnTo>
                  <a:lnTo>
                    <a:pt x="1117" y="224"/>
                  </a:lnTo>
                  <a:lnTo>
                    <a:pt x="1285" y="136"/>
                  </a:lnTo>
                  <a:lnTo>
                    <a:pt x="1438" y="65"/>
                  </a:lnTo>
                  <a:lnTo>
                    <a:pt x="1576" y="18"/>
                  </a:lnTo>
                  <a:lnTo>
                    <a:pt x="1691" y="0"/>
                  </a:lnTo>
                  <a:lnTo>
                    <a:pt x="1781" y="14"/>
                  </a:lnTo>
                  <a:lnTo>
                    <a:pt x="1864" y="50"/>
                  </a:lnTo>
                  <a:lnTo>
                    <a:pt x="1963" y="98"/>
                  </a:lnTo>
                  <a:lnTo>
                    <a:pt x="2072" y="153"/>
                  </a:lnTo>
                  <a:lnTo>
                    <a:pt x="2183" y="213"/>
                  </a:lnTo>
                  <a:lnTo>
                    <a:pt x="2288" y="271"/>
                  </a:lnTo>
                  <a:lnTo>
                    <a:pt x="2384" y="326"/>
                  </a:lnTo>
                  <a:lnTo>
                    <a:pt x="2462" y="375"/>
                  </a:lnTo>
                  <a:lnTo>
                    <a:pt x="2516" y="413"/>
                  </a:lnTo>
                  <a:lnTo>
                    <a:pt x="2556" y="453"/>
                  </a:lnTo>
                  <a:lnTo>
                    <a:pt x="2600" y="510"/>
                  </a:lnTo>
                  <a:lnTo>
                    <a:pt x="2641" y="581"/>
                  </a:lnTo>
                  <a:lnTo>
                    <a:pt x="2683" y="664"/>
                  </a:lnTo>
                  <a:lnTo>
                    <a:pt x="2720" y="752"/>
                  </a:lnTo>
                  <a:lnTo>
                    <a:pt x="2751" y="847"/>
                  </a:lnTo>
                  <a:lnTo>
                    <a:pt x="2776" y="944"/>
                  </a:lnTo>
                  <a:lnTo>
                    <a:pt x="2791" y="1040"/>
                  </a:lnTo>
                  <a:lnTo>
                    <a:pt x="2804" y="1137"/>
                  </a:lnTo>
                  <a:lnTo>
                    <a:pt x="2822" y="1241"/>
                  </a:lnTo>
                  <a:lnTo>
                    <a:pt x="2842" y="1349"/>
                  </a:lnTo>
                  <a:lnTo>
                    <a:pt x="2862" y="1458"/>
                  </a:lnTo>
                  <a:lnTo>
                    <a:pt x="2879" y="1564"/>
                  </a:lnTo>
                  <a:lnTo>
                    <a:pt x="2893" y="1666"/>
                  </a:lnTo>
                  <a:lnTo>
                    <a:pt x="2898" y="1761"/>
                  </a:lnTo>
                  <a:lnTo>
                    <a:pt x="2895" y="1847"/>
                  </a:lnTo>
                  <a:lnTo>
                    <a:pt x="2879" y="1944"/>
                  </a:lnTo>
                  <a:lnTo>
                    <a:pt x="2858" y="2075"/>
                  </a:lnTo>
                  <a:lnTo>
                    <a:pt x="2831" y="2225"/>
                  </a:lnTo>
                  <a:lnTo>
                    <a:pt x="2801" y="2385"/>
                  </a:lnTo>
                  <a:lnTo>
                    <a:pt x="2766" y="2539"/>
                  </a:lnTo>
                  <a:lnTo>
                    <a:pt x="2733" y="2681"/>
                  </a:lnTo>
                  <a:lnTo>
                    <a:pt x="2700" y="2795"/>
                  </a:lnTo>
                  <a:lnTo>
                    <a:pt x="2670" y="2871"/>
                  </a:lnTo>
                  <a:lnTo>
                    <a:pt x="2643" y="2928"/>
                  </a:lnTo>
                  <a:lnTo>
                    <a:pt x="2620" y="2993"/>
                  </a:lnTo>
                  <a:lnTo>
                    <a:pt x="2598" y="3063"/>
                  </a:lnTo>
                  <a:lnTo>
                    <a:pt x="2577" y="3136"/>
                  </a:lnTo>
                  <a:lnTo>
                    <a:pt x="2551" y="3208"/>
                  </a:lnTo>
                  <a:lnTo>
                    <a:pt x="2519" y="3278"/>
                  </a:lnTo>
                  <a:lnTo>
                    <a:pt x="2478" y="3342"/>
                  </a:lnTo>
                  <a:lnTo>
                    <a:pt x="2427" y="3400"/>
                  </a:lnTo>
                  <a:lnTo>
                    <a:pt x="2359" y="3451"/>
                  </a:lnTo>
                  <a:lnTo>
                    <a:pt x="2282" y="3503"/>
                  </a:lnTo>
                  <a:lnTo>
                    <a:pt x="2197" y="3554"/>
                  </a:lnTo>
                  <a:lnTo>
                    <a:pt x="2109" y="3606"/>
                  </a:lnTo>
                  <a:lnTo>
                    <a:pt x="2024" y="3658"/>
                  </a:lnTo>
                  <a:lnTo>
                    <a:pt x="1947" y="3711"/>
                  </a:lnTo>
                  <a:lnTo>
                    <a:pt x="1880" y="3766"/>
                  </a:lnTo>
                  <a:lnTo>
                    <a:pt x="1832" y="3823"/>
                  </a:lnTo>
                  <a:lnTo>
                    <a:pt x="1785" y="3886"/>
                  </a:lnTo>
                  <a:lnTo>
                    <a:pt x="1730" y="3960"/>
                  </a:lnTo>
                  <a:lnTo>
                    <a:pt x="1667" y="4041"/>
                  </a:lnTo>
                  <a:lnTo>
                    <a:pt x="1602" y="4128"/>
                  </a:lnTo>
                  <a:lnTo>
                    <a:pt x="1533" y="4213"/>
                  </a:lnTo>
                  <a:lnTo>
                    <a:pt x="1467" y="4297"/>
                  </a:lnTo>
                  <a:lnTo>
                    <a:pt x="1406" y="4374"/>
                  </a:lnTo>
                  <a:lnTo>
                    <a:pt x="1353" y="4443"/>
                  </a:lnTo>
                  <a:lnTo>
                    <a:pt x="1309" y="4496"/>
                  </a:lnTo>
                  <a:lnTo>
                    <a:pt x="1276" y="4535"/>
                  </a:lnTo>
                  <a:lnTo>
                    <a:pt x="1246" y="4561"/>
                  </a:lnTo>
                  <a:lnTo>
                    <a:pt x="1218" y="4579"/>
                  </a:lnTo>
                  <a:lnTo>
                    <a:pt x="1186" y="4589"/>
                  </a:lnTo>
                  <a:lnTo>
                    <a:pt x="1146" y="4596"/>
                  </a:lnTo>
                  <a:lnTo>
                    <a:pt x="1093" y="4601"/>
                  </a:lnTo>
                  <a:lnTo>
                    <a:pt x="1026" y="4611"/>
                  </a:lnTo>
                  <a:lnTo>
                    <a:pt x="943" y="4613"/>
                  </a:lnTo>
                  <a:lnTo>
                    <a:pt x="858" y="4605"/>
                  </a:lnTo>
                  <a:lnTo>
                    <a:pt x="773" y="4587"/>
                  </a:lnTo>
                  <a:lnTo>
                    <a:pt x="695" y="4565"/>
                  </a:lnTo>
                  <a:lnTo>
                    <a:pt x="626" y="4540"/>
                  </a:lnTo>
                  <a:lnTo>
                    <a:pt x="571" y="4520"/>
                  </a:lnTo>
                  <a:lnTo>
                    <a:pt x="536" y="4505"/>
                  </a:lnTo>
                  <a:lnTo>
                    <a:pt x="523" y="4499"/>
                  </a:lnTo>
                  <a:lnTo>
                    <a:pt x="512" y="4493"/>
                  </a:lnTo>
                  <a:lnTo>
                    <a:pt x="485" y="4476"/>
                  </a:lnTo>
                  <a:lnTo>
                    <a:pt x="445" y="4451"/>
                  </a:lnTo>
                  <a:lnTo>
                    <a:pt x="400" y="4419"/>
                  </a:lnTo>
                  <a:lnTo>
                    <a:pt x="355" y="4381"/>
                  </a:lnTo>
                  <a:lnTo>
                    <a:pt x="315" y="4342"/>
                  </a:lnTo>
                  <a:lnTo>
                    <a:pt x="287" y="4302"/>
                  </a:lnTo>
                  <a:lnTo>
                    <a:pt x="278" y="4265"/>
                  </a:lnTo>
                  <a:lnTo>
                    <a:pt x="276" y="4224"/>
                  </a:lnTo>
                  <a:lnTo>
                    <a:pt x="274" y="4177"/>
                  </a:lnTo>
                  <a:lnTo>
                    <a:pt x="271" y="4126"/>
                  </a:lnTo>
                  <a:lnTo>
                    <a:pt x="268" y="4076"/>
                  </a:lnTo>
                  <a:lnTo>
                    <a:pt x="264" y="4024"/>
                  </a:lnTo>
                  <a:lnTo>
                    <a:pt x="260" y="3975"/>
                  </a:lnTo>
                  <a:lnTo>
                    <a:pt x="255" y="3932"/>
                  </a:lnTo>
                  <a:lnTo>
                    <a:pt x="250" y="3897"/>
                  </a:lnTo>
                  <a:lnTo>
                    <a:pt x="246" y="3854"/>
                  </a:lnTo>
                  <a:lnTo>
                    <a:pt x="245" y="3790"/>
                  </a:lnTo>
                  <a:lnTo>
                    <a:pt x="244" y="3708"/>
                  </a:lnTo>
                  <a:lnTo>
                    <a:pt x="245" y="3611"/>
                  </a:lnTo>
                  <a:lnTo>
                    <a:pt x="244" y="3498"/>
                  </a:lnTo>
                  <a:lnTo>
                    <a:pt x="242" y="3375"/>
                  </a:lnTo>
                  <a:lnTo>
                    <a:pt x="238" y="3243"/>
                  </a:lnTo>
                  <a:lnTo>
                    <a:pt x="231" y="3106"/>
                  </a:lnTo>
                  <a:lnTo>
                    <a:pt x="208" y="2973"/>
                  </a:lnTo>
                  <a:lnTo>
                    <a:pt x="168" y="2854"/>
                  </a:lnTo>
                  <a:lnTo>
                    <a:pt x="118" y="2742"/>
                  </a:lnTo>
                  <a:lnTo>
                    <a:pt x="68" y="2635"/>
                  </a:lnTo>
                  <a:lnTo>
                    <a:pt x="25" y="2524"/>
                  </a:lnTo>
                  <a:lnTo>
                    <a:pt x="0" y="2407"/>
                  </a:lnTo>
                  <a:lnTo>
                    <a:pt x="0" y="2277"/>
                  </a:lnTo>
                  <a:lnTo>
                    <a:pt x="35" y="2132"/>
                  </a:lnTo>
                  <a:lnTo>
                    <a:pt x="92" y="1979"/>
                  </a:lnTo>
                  <a:lnTo>
                    <a:pt x="156" y="1837"/>
                  </a:lnTo>
                  <a:lnTo>
                    <a:pt x="222" y="1704"/>
                  </a:lnTo>
                  <a:lnTo>
                    <a:pt x="291" y="1582"/>
                  </a:lnTo>
                  <a:lnTo>
                    <a:pt x="357" y="1469"/>
                  </a:lnTo>
                  <a:lnTo>
                    <a:pt x="418" y="1369"/>
                  </a:lnTo>
                  <a:lnTo>
                    <a:pt x="473" y="1279"/>
                  </a:lnTo>
                  <a:lnTo>
                    <a:pt x="519" y="1200"/>
                  </a:lnTo>
                  <a:lnTo>
                    <a:pt x="552" y="1116"/>
                  </a:lnTo>
                  <a:lnTo>
                    <a:pt x="574" y="1019"/>
                  </a:lnTo>
                  <a:lnTo>
                    <a:pt x="588" y="915"/>
                  </a:lnTo>
                  <a:lnTo>
                    <a:pt x="595" y="812"/>
                  </a:lnTo>
                  <a:lnTo>
                    <a:pt x="596" y="718"/>
                  </a:lnTo>
                  <a:lnTo>
                    <a:pt x="595" y="641"/>
                  </a:lnTo>
                  <a:lnTo>
                    <a:pt x="593" y="589"/>
                  </a:lnTo>
                  <a:lnTo>
                    <a:pt x="593" y="571"/>
                  </a:lnTo>
                  <a:close/>
                </a:path>
              </a:pathLst>
            </a:custGeom>
            <a:solidFill>
              <a:srgbClr val="FF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700" y="6732"/>
              <a:ext cx="954" cy="1122"/>
            </a:xfrm>
            <a:custGeom>
              <a:avLst/>
              <a:gdLst>
                <a:gd name="T0" fmla="*/ 945 w 2861"/>
                <a:gd name="T1" fmla="*/ 352 h 4485"/>
                <a:gd name="T2" fmla="*/ 1437 w 2861"/>
                <a:gd name="T3" fmla="*/ 72 h 4485"/>
                <a:gd name="T4" fmla="*/ 1778 w 2861"/>
                <a:gd name="T5" fmla="*/ 13 h 4485"/>
                <a:gd name="T6" fmla="*/ 2064 w 2861"/>
                <a:gd name="T7" fmla="*/ 151 h 4485"/>
                <a:gd name="T8" fmla="*/ 2372 w 2861"/>
                <a:gd name="T9" fmla="*/ 321 h 4485"/>
                <a:gd name="T10" fmla="*/ 2541 w 2861"/>
                <a:gd name="T11" fmla="*/ 446 h 4485"/>
                <a:gd name="T12" fmla="*/ 2662 w 2861"/>
                <a:gd name="T13" fmla="*/ 652 h 4485"/>
                <a:gd name="T14" fmla="*/ 2748 w 2861"/>
                <a:gd name="T15" fmla="*/ 927 h 4485"/>
                <a:gd name="T16" fmla="*/ 2793 w 2861"/>
                <a:gd name="T17" fmla="*/ 1223 h 4485"/>
                <a:gd name="T18" fmla="*/ 2845 w 2861"/>
                <a:gd name="T19" fmla="*/ 1539 h 4485"/>
                <a:gd name="T20" fmla="*/ 2857 w 2861"/>
                <a:gd name="T21" fmla="*/ 1817 h 4485"/>
                <a:gd name="T22" fmla="*/ 2794 w 2861"/>
                <a:gd name="T23" fmla="*/ 2192 h 4485"/>
                <a:gd name="T24" fmla="*/ 2695 w 2861"/>
                <a:gd name="T25" fmla="*/ 2647 h 4485"/>
                <a:gd name="T26" fmla="*/ 2604 w 2861"/>
                <a:gd name="T27" fmla="*/ 2890 h 4485"/>
                <a:gd name="T28" fmla="*/ 2541 w 2861"/>
                <a:gd name="T29" fmla="*/ 3086 h 4485"/>
                <a:gd name="T30" fmla="*/ 2447 w 2861"/>
                <a:gd name="T31" fmla="*/ 3280 h 4485"/>
                <a:gd name="T32" fmla="*/ 2252 w 2861"/>
                <a:gd name="T33" fmla="*/ 3437 h 4485"/>
                <a:gd name="T34" fmla="*/ 2000 w 2861"/>
                <a:gd name="T35" fmla="*/ 3587 h 4485"/>
                <a:gd name="T36" fmla="*/ 1811 w 2861"/>
                <a:gd name="T37" fmla="*/ 3748 h 4485"/>
                <a:gd name="T38" fmla="*/ 1645 w 2861"/>
                <a:gd name="T39" fmla="*/ 3965 h 4485"/>
                <a:gd name="T40" fmla="*/ 1444 w 2861"/>
                <a:gd name="T41" fmla="*/ 4220 h 4485"/>
                <a:gd name="T42" fmla="*/ 1285 w 2861"/>
                <a:gd name="T43" fmla="*/ 4417 h 4485"/>
                <a:gd name="T44" fmla="*/ 1196 w 2861"/>
                <a:gd name="T45" fmla="*/ 4476 h 4485"/>
                <a:gd name="T46" fmla="*/ 1075 w 2861"/>
                <a:gd name="T47" fmla="*/ 4475 h 4485"/>
                <a:gd name="T48" fmla="*/ 842 w 2861"/>
                <a:gd name="T49" fmla="*/ 4475 h 4485"/>
                <a:gd name="T50" fmla="*/ 618 w 2861"/>
                <a:gd name="T51" fmla="*/ 4409 h 4485"/>
                <a:gd name="T52" fmla="*/ 521 w 2861"/>
                <a:gd name="T53" fmla="*/ 4366 h 4485"/>
                <a:gd name="T54" fmla="*/ 452 w 2861"/>
                <a:gd name="T55" fmla="*/ 4324 h 4485"/>
                <a:gd name="T56" fmla="*/ 336 w 2861"/>
                <a:gd name="T57" fmla="*/ 4228 h 4485"/>
                <a:gd name="T58" fmla="*/ 300 w 2861"/>
                <a:gd name="T59" fmla="*/ 4116 h 4485"/>
                <a:gd name="T60" fmla="*/ 291 w 2861"/>
                <a:gd name="T61" fmla="*/ 3986 h 4485"/>
                <a:gd name="T62" fmla="*/ 274 w 2861"/>
                <a:gd name="T63" fmla="*/ 3860 h 4485"/>
                <a:gd name="T64" fmla="*/ 262 w 2861"/>
                <a:gd name="T65" fmla="*/ 3727 h 4485"/>
                <a:gd name="T66" fmla="*/ 250 w 2861"/>
                <a:gd name="T67" fmla="*/ 3454 h 4485"/>
                <a:gd name="T68" fmla="*/ 231 w 2861"/>
                <a:gd name="T69" fmla="*/ 3074 h 4485"/>
                <a:gd name="T70" fmla="*/ 118 w 2861"/>
                <a:gd name="T71" fmla="*/ 2710 h 4485"/>
                <a:gd name="T72" fmla="*/ 0 w 2861"/>
                <a:gd name="T73" fmla="*/ 2375 h 4485"/>
                <a:gd name="T74" fmla="*/ 92 w 2861"/>
                <a:gd name="T75" fmla="*/ 1947 h 4485"/>
                <a:gd name="T76" fmla="*/ 291 w 2861"/>
                <a:gd name="T77" fmla="*/ 1550 h 4485"/>
                <a:gd name="T78" fmla="*/ 473 w 2861"/>
                <a:gd name="T79" fmla="*/ 1247 h 4485"/>
                <a:gd name="T80" fmla="*/ 574 w 2861"/>
                <a:gd name="T81" fmla="*/ 997 h 4485"/>
                <a:gd name="T82" fmla="*/ 597 w 2861"/>
                <a:gd name="T83" fmla="*/ 725 h 4485"/>
                <a:gd name="T84" fmla="*/ 595 w 2861"/>
                <a:gd name="T85" fmla="*/ 596 h 4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61" h="4485">
                  <a:moveTo>
                    <a:pt x="595" y="596"/>
                  </a:moveTo>
                  <a:lnTo>
                    <a:pt x="769" y="471"/>
                  </a:lnTo>
                  <a:lnTo>
                    <a:pt x="945" y="352"/>
                  </a:lnTo>
                  <a:lnTo>
                    <a:pt x="1118" y="242"/>
                  </a:lnTo>
                  <a:lnTo>
                    <a:pt x="1285" y="148"/>
                  </a:lnTo>
                  <a:lnTo>
                    <a:pt x="1437" y="72"/>
                  </a:lnTo>
                  <a:lnTo>
                    <a:pt x="1575" y="21"/>
                  </a:lnTo>
                  <a:lnTo>
                    <a:pt x="1689" y="0"/>
                  </a:lnTo>
                  <a:lnTo>
                    <a:pt x="1778" y="13"/>
                  </a:lnTo>
                  <a:lnTo>
                    <a:pt x="1860" y="49"/>
                  </a:lnTo>
                  <a:lnTo>
                    <a:pt x="1958" y="97"/>
                  </a:lnTo>
                  <a:lnTo>
                    <a:pt x="2064" y="151"/>
                  </a:lnTo>
                  <a:lnTo>
                    <a:pt x="2174" y="209"/>
                  </a:lnTo>
                  <a:lnTo>
                    <a:pt x="2278" y="266"/>
                  </a:lnTo>
                  <a:lnTo>
                    <a:pt x="2372" y="321"/>
                  </a:lnTo>
                  <a:lnTo>
                    <a:pt x="2448" y="368"/>
                  </a:lnTo>
                  <a:lnTo>
                    <a:pt x="2502" y="406"/>
                  </a:lnTo>
                  <a:lnTo>
                    <a:pt x="2541" y="446"/>
                  </a:lnTo>
                  <a:lnTo>
                    <a:pt x="2583" y="502"/>
                  </a:lnTo>
                  <a:lnTo>
                    <a:pt x="2623" y="571"/>
                  </a:lnTo>
                  <a:lnTo>
                    <a:pt x="2662" y="652"/>
                  </a:lnTo>
                  <a:lnTo>
                    <a:pt x="2696" y="739"/>
                  </a:lnTo>
                  <a:lnTo>
                    <a:pt x="2726" y="832"/>
                  </a:lnTo>
                  <a:lnTo>
                    <a:pt x="2748" y="927"/>
                  </a:lnTo>
                  <a:lnTo>
                    <a:pt x="2763" y="1023"/>
                  </a:lnTo>
                  <a:lnTo>
                    <a:pt x="2775" y="1120"/>
                  </a:lnTo>
                  <a:lnTo>
                    <a:pt x="2793" y="1223"/>
                  </a:lnTo>
                  <a:lnTo>
                    <a:pt x="2810" y="1328"/>
                  </a:lnTo>
                  <a:lnTo>
                    <a:pt x="2830" y="1435"/>
                  </a:lnTo>
                  <a:lnTo>
                    <a:pt x="2845" y="1539"/>
                  </a:lnTo>
                  <a:lnTo>
                    <a:pt x="2856" y="1639"/>
                  </a:lnTo>
                  <a:lnTo>
                    <a:pt x="2861" y="1732"/>
                  </a:lnTo>
                  <a:lnTo>
                    <a:pt x="2857" y="1817"/>
                  </a:lnTo>
                  <a:lnTo>
                    <a:pt x="2842" y="1914"/>
                  </a:lnTo>
                  <a:lnTo>
                    <a:pt x="2821" y="2044"/>
                  </a:lnTo>
                  <a:lnTo>
                    <a:pt x="2794" y="2192"/>
                  </a:lnTo>
                  <a:lnTo>
                    <a:pt x="2763" y="2351"/>
                  </a:lnTo>
                  <a:lnTo>
                    <a:pt x="2729" y="2505"/>
                  </a:lnTo>
                  <a:lnTo>
                    <a:pt x="2695" y="2647"/>
                  </a:lnTo>
                  <a:lnTo>
                    <a:pt x="2661" y="2760"/>
                  </a:lnTo>
                  <a:lnTo>
                    <a:pt x="2631" y="2836"/>
                  </a:lnTo>
                  <a:lnTo>
                    <a:pt x="2604" y="2890"/>
                  </a:lnTo>
                  <a:lnTo>
                    <a:pt x="2582" y="2952"/>
                  </a:lnTo>
                  <a:lnTo>
                    <a:pt x="2561" y="3018"/>
                  </a:lnTo>
                  <a:lnTo>
                    <a:pt x="2541" y="3086"/>
                  </a:lnTo>
                  <a:lnTo>
                    <a:pt x="2516" y="3153"/>
                  </a:lnTo>
                  <a:lnTo>
                    <a:pt x="2486" y="3219"/>
                  </a:lnTo>
                  <a:lnTo>
                    <a:pt x="2447" y="3280"/>
                  </a:lnTo>
                  <a:lnTo>
                    <a:pt x="2396" y="3336"/>
                  </a:lnTo>
                  <a:lnTo>
                    <a:pt x="2329" y="3386"/>
                  </a:lnTo>
                  <a:lnTo>
                    <a:pt x="2252" y="3437"/>
                  </a:lnTo>
                  <a:lnTo>
                    <a:pt x="2167" y="3487"/>
                  </a:lnTo>
                  <a:lnTo>
                    <a:pt x="2083" y="3537"/>
                  </a:lnTo>
                  <a:lnTo>
                    <a:pt x="2000" y="3587"/>
                  </a:lnTo>
                  <a:lnTo>
                    <a:pt x="1924" y="3637"/>
                  </a:lnTo>
                  <a:lnTo>
                    <a:pt x="1859" y="3691"/>
                  </a:lnTo>
                  <a:lnTo>
                    <a:pt x="1811" y="3748"/>
                  </a:lnTo>
                  <a:lnTo>
                    <a:pt x="1765" y="3811"/>
                  </a:lnTo>
                  <a:lnTo>
                    <a:pt x="1709" y="3884"/>
                  </a:lnTo>
                  <a:lnTo>
                    <a:pt x="1645" y="3965"/>
                  </a:lnTo>
                  <a:lnTo>
                    <a:pt x="1580" y="4051"/>
                  </a:lnTo>
                  <a:lnTo>
                    <a:pt x="1510" y="4135"/>
                  </a:lnTo>
                  <a:lnTo>
                    <a:pt x="1444" y="4220"/>
                  </a:lnTo>
                  <a:lnTo>
                    <a:pt x="1382" y="4296"/>
                  </a:lnTo>
                  <a:lnTo>
                    <a:pt x="1329" y="4366"/>
                  </a:lnTo>
                  <a:lnTo>
                    <a:pt x="1285" y="4417"/>
                  </a:lnTo>
                  <a:lnTo>
                    <a:pt x="1252" y="4450"/>
                  </a:lnTo>
                  <a:lnTo>
                    <a:pt x="1224" y="4467"/>
                  </a:lnTo>
                  <a:lnTo>
                    <a:pt x="1196" y="4476"/>
                  </a:lnTo>
                  <a:lnTo>
                    <a:pt x="1165" y="4476"/>
                  </a:lnTo>
                  <a:lnTo>
                    <a:pt x="1127" y="4475"/>
                  </a:lnTo>
                  <a:lnTo>
                    <a:pt x="1075" y="4475"/>
                  </a:lnTo>
                  <a:lnTo>
                    <a:pt x="1007" y="4483"/>
                  </a:lnTo>
                  <a:lnTo>
                    <a:pt x="925" y="4485"/>
                  </a:lnTo>
                  <a:lnTo>
                    <a:pt x="842" y="4475"/>
                  </a:lnTo>
                  <a:lnTo>
                    <a:pt x="760" y="4458"/>
                  </a:lnTo>
                  <a:lnTo>
                    <a:pt x="685" y="4434"/>
                  </a:lnTo>
                  <a:lnTo>
                    <a:pt x="618" y="4409"/>
                  </a:lnTo>
                  <a:lnTo>
                    <a:pt x="567" y="4387"/>
                  </a:lnTo>
                  <a:lnTo>
                    <a:pt x="533" y="4371"/>
                  </a:lnTo>
                  <a:lnTo>
                    <a:pt x="521" y="4366"/>
                  </a:lnTo>
                  <a:lnTo>
                    <a:pt x="511" y="4360"/>
                  </a:lnTo>
                  <a:lnTo>
                    <a:pt x="487" y="4346"/>
                  </a:lnTo>
                  <a:lnTo>
                    <a:pt x="452" y="4324"/>
                  </a:lnTo>
                  <a:lnTo>
                    <a:pt x="412" y="4297"/>
                  </a:lnTo>
                  <a:lnTo>
                    <a:pt x="370" y="4264"/>
                  </a:lnTo>
                  <a:lnTo>
                    <a:pt x="336" y="4228"/>
                  </a:lnTo>
                  <a:lnTo>
                    <a:pt x="311" y="4192"/>
                  </a:lnTo>
                  <a:lnTo>
                    <a:pt x="303" y="4155"/>
                  </a:lnTo>
                  <a:lnTo>
                    <a:pt x="300" y="4116"/>
                  </a:lnTo>
                  <a:lnTo>
                    <a:pt x="298" y="4073"/>
                  </a:lnTo>
                  <a:lnTo>
                    <a:pt x="294" y="4029"/>
                  </a:lnTo>
                  <a:lnTo>
                    <a:pt x="291" y="3986"/>
                  </a:lnTo>
                  <a:lnTo>
                    <a:pt x="286" y="3941"/>
                  </a:lnTo>
                  <a:lnTo>
                    <a:pt x="281" y="3900"/>
                  </a:lnTo>
                  <a:lnTo>
                    <a:pt x="274" y="3860"/>
                  </a:lnTo>
                  <a:lnTo>
                    <a:pt x="270" y="3828"/>
                  </a:lnTo>
                  <a:lnTo>
                    <a:pt x="265" y="3786"/>
                  </a:lnTo>
                  <a:lnTo>
                    <a:pt x="262" y="3727"/>
                  </a:lnTo>
                  <a:lnTo>
                    <a:pt x="259" y="3651"/>
                  </a:lnTo>
                  <a:lnTo>
                    <a:pt x="256" y="3560"/>
                  </a:lnTo>
                  <a:lnTo>
                    <a:pt x="250" y="3454"/>
                  </a:lnTo>
                  <a:lnTo>
                    <a:pt x="246" y="3338"/>
                  </a:lnTo>
                  <a:lnTo>
                    <a:pt x="239" y="3209"/>
                  </a:lnTo>
                  <a:lnTo>
                    <a:pt x="231" y="3074"/>
                  </a:lnTo>
                  <a:lnTo>
                    <a:pt x="208" y="2941"/>
                  </a:lnTo>
                  <a:lnTo>
                    <a:pt x="168" y="2822"/>
                  </a:lnTo>
                  <a:lnTo>
                    <a:pt x="118" y="2710"/>
                  </a:lnTo>
                  <a:lnTo>
                    <a:pt x="68" y="2603"/>
                  </a:lnTo>
                  <a:lnTo>
                    <a:pt x="25" y="2492"/>
                  </a:lnTo>
                  <a:lnTo>
                    <a:pt x="0" y="2375"/>
                  </a:lnTo>
                  <a:lnTo>
                    <a:pt x="0" y="2245"/>
                  </a:lnTo>
                  <a:lnTo>
                    <a:pt x="35" y="2100"/>
                  </a:lnTo>
                  <a:lnTo>
                    <a:pt x="92" y="1947"/>
                  </a:lnTo>
                  <a:lnTo>
                    <a:pt x="156" y="1805"/>
                  </a:lnTo>
                  <a:lnTo>
                    <a:pt x="222" y="1672"/>
                  </a:lnTo>
                  <a:lnTo>
                    <a:pt x="291" y="1550"/>
                  </a:lnTo>
                  <a:lnTo>
                    <a:pt x="357" y="1437"/>
                  </a:lnTo>
                  <a:lnTo>
                    <a:pt x="418" y="1337"/>
                  </a:lnTo>
                  <a:lnTo>
                    <a:pt x="473" y="1247"/>
                  </a:lnTo>
                  <a:lnTo>
                    <a:pt x="519" y="1168"/>
                  </a:lnTo>
                  <a:lnTo>
                    <a:pt x="552" y="1088"/>
                  </a:lnTo>
                  <a:lnTo>
                    <a:pt x="574" y="997"/>
                  </a:lnTo>
                  <a:lnTo>
                    <a:pt x="588" y="901"/>
                  </a:lnTo>
                  <a:lnTo>
                    <a:pt x="596" y="809"/>
                  </a:lnTo>
                  <a:lnTo>
                    <a:pt x="597" y="725"/>
                  </a:lnTo>
                  <a:lnTo>
                    <a:pt x="597" y="657"/>
                  </a:lnTo>
                  <a:lnTo>
                    <a:pt x="595" y="612"/>
                  </a:lnTo>
                  <a:lnTo>
                    <a:pt x="595" y="596"/>
                  </a:lnTo>
                  <a:close/>
                </a:path>
              </a:pathLst>
            </a:custGeom>
            <a:solidFill>
              <a:srgbClr val="FFC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700" y="6740"/>
              <a:ext cx="942" cy="1094"/>
            </a:xfrm>
            <a:custGeom>
              <a:avLst/>
              <a:gdLst>
                <a:gd name="T0" fmla="*/ 947 w 2824"/>
                <a:gd name="T1" fmla="*/ 374 h 4375"/>
                <a:gd name="T2" fmla="*/ 1436 w 2824"/>
                <a:gd name="T3" fmla="*/ 79 h 4375"/>
                <a:gd name="T4" fmla="*/ 1775 w 2824"/>
                <a:gd name="T5" fmla="*/ 12 h 4375"/>
                <a:gd name="T6" fmla="*/ 2058 w 2824"/>
                <a:gd name="T7" fmla="*/ 148 h 4375"/>
                <a:gd name="T8" fmla="*/ 2358 w 2824"/>
                <a:gd name="T9" fmla="*/ 314 h 4375"/>
                <a:gd name="T10" fmla="*/ 2526 w 2824"/>
                <a:gd name="T11" fmla="*/ 438 h 4375"/>
                <a:gd name="T12" fmla="*/ 2640 w 2824"/>
                <a:gd name="T13" fmla="*/ 641 h 4375"/>
                <a:gd name="T14" fmla="*/ 2721 w 2824"/>
                <a:gd name="T15" fmla="*/ 913 h 4375"/>
                <a:gd name="T16" fmla="*/ 2762 w 2824"/>
                <a:gd name="T17" fmla="*/ 1205 h 4375"/>
                <a:gd name="T18" fmla="*/ 2810 w 2824"/>
                <a:gd name="T19" fmla="*/ 1513 h 4375"/>
                <a:gd name="T20" fmla="*/ 2820 w 2824"/>
                <a:gd name="T21" fmla="*/ 1787 h 4375"/>
                <a:gd name="T22" fmla="*/ 2755 w 2824"/>
                <a:gd name="T23" fmla="*/ 2161 h 4375"/>
                <a:gd name="T24" fmla="*/ 2656 w 2824"/>
                <a:gd name="T25" fmla="*/ 2612 h 4375"/>
                <a:gd name="T26" fmla="*/ 2565 w 2824"/>
                <a:gd name="T27" fmla="*/ 2854 h 4375"/>
                <a:gd name="T28" fmla="*/ 2507 w 2824"/>
                <a:gd name="T29" fmla="*/ 3035 h 4375"/>
                <a:gd name="T30" fmla="*/ 2414 w 2824"/>
                <a:gd name="T31" fmla="*/ 3217 h 4375"/>
                <a:gd name="T32" fmla="*/ 2222 w 2824"/>
                <a:gd name="T33" fmla="*/ 3371 h 4375"/>
                <a:gd name="T34" fmla="*/ 1976 w 2824"/>
                <a:gd name="T35" fmla="*/ 3514 h 4375"/>
                <a:gd name="T36" fmla="*/ 1791 w 2824"/>
                <a:gd name="T37" fmla="*/ 3672 h 4375"/>
                <a:gd name="T38" fmla="*/ 1625 w 2824"/>
                <a:gd name="T39" fmla="*/ 3890 h 4375"/>
                <a:gd name="T40" fmla="*/ 1420 w 2824"/>
                <a:gd name="T41" fmla="*/ 4142 h 4375"/>
                <a:gd name="T42" fmla="*/ 1262 w 2824"/>
                <a:gd name="T43" fmla="*/ 4337 h 4375"/>
                <a:gd name="T44" fmla="*/ 1176 w 2824"/>
                <a:gd name="T45" fmla="*/ 4373 h 4375"/>
                <a:gd name="T46" fmla="*/ 1056 w 2824"/>
                <a:gd name="T47" fmla="*/ 4350 h 4375"/>
                <a:gd name="T48" fmla="*/ 826 w 2824"/>
                <a:gd name="T49" fmla="*/ 4346 h 4375"/>
                <a:gd name="T50" fmla="*/ 611 w 2824"/>
                <a:gd name="T51" fmla="*/ 4277 h 4375"/>
                <a:gd name="T52" fmla="*/ 518 w 2824"/>
                <a:gd name="T53" fmla="*/ 4232 h 4375"/>
                <a:gd name="T54" fmla="*/ 457 w 2824"/>
                <a:gd name="T55" fmla="*/ 4198 h 4375"/>
                <a:gd name="T56" fmla="*/ 356 w 2824"/>
                <a:gd name="T57" fmla="*/ 4116 h 4375"/>
                <a:gd name="T58" fmla="*/ 324 w 2824"/>
                <a:gd name="T59" fmla="*/ 4008 h 4375"/>
                <a:gd name="T60" fmla="*/ 313 w 2824"/>
                <a:gd name="T61" fmla="*/ 3896 h 4375"/>
                <a:gd name="T62" fmla="*/ 294 w 2824"/>
                <a:gd name="T63" fmla="*/ 3789 h 4375"/>
                <a:gd name="T64" fmla="*/ 278 w 2824"/>
                <a:gd name="T65" fmla="*/ 3663 h 4375"/>
                <a:gd name="T66" fmla="*/ 257 w 2824"/>
                <a:gd name="T67" fmla="*/ 3411 h 4375"/>
                <a:gd name="T68" fmla="*/ 231 w 2824"/>
                <a:gd name="T69" fmla="*/ 3042 h 4375"/>
                <a:gd name="T70" fmla="*/ 118 w 2824"/>
                <a:gd name="T71" fmla="*/ 2678 h 4375"/>
                <a:gd name="T72" fmla="*/ 0 w 2824"/>
                <a:gd name="T73" fmla="*/ 2343 h 4375"/>
                <a:gd name="T74" fmla="*/ 92 w 2824"/>
                <a:gd name="T75" fmla="*/ 1915 h 4375"/>
                <a:gd name="T76" fmla="*/ 291 w 2824"/>
                <a:gd name="T77" fmla="*/ 1518 h 4375"/>
                <a:gd name="T78" fmla="*/ 473 w 2824"/>
                <a:gd name="T79" fmla="*/ 1215 h 4375"/>
                <a:gd name="T80" fmla="*/ 575 w 2824"/>
                <a:gd name="T81" fmla="*/ 974 h 4375"/>
                <a:gd name="T82" fmla="*/ 599 w 2824"/>
                <a:gd name="T83" fmla="*/ 734 h 4375"/>
                <a:gd name="T84" fmla="*/ 598 w 2824"/>
                <a:gd name="T85" fmla="*/ 623 h 4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24" h="4375">
                  <a:moveTo>
                    <a:pt x="598" y="623"/>
                  </a:moveTo>
                  <a:lnTo>
                    <a:pt x="771" y="497"/>
                  </a:lnTo>
                  <a:lnTo>
                    <a:pt x="947" y="374"/>
                  </a:lnTo>
                  <a:lnTo>
                    <a:pt x="1119" y="260"/>
                  </a:lnTo>
                  <a:lnTo>
                    <a:pt x="1285" y="160"/>
                  </a:lnTo>
                  <a:lnTo>
                    <a:pt x="1436" y="79"/>
                  </a:lnTo>
                  <a:lnTo>
                    <a:pt x="1571" y="24"/>
                  </a:lnTo>
                  <a:lnTo>
                    <a:pt x="1686" y="0"/>
                  </a:lnTo>
                  <a:lnTo>
                    <a:pt x="1775" y="12"/>
                  </a:lnTo>
                  <a:lnTo>
                    <a:pt x="1857" y="48"/>
                  </a:lnTo>
                  <a:lnTo>
                    <a:pt x="1954" y="95"/>
                  </a:lnTo>
                  <a:lnTo>
                    <a:pt x="2058" y="148"/>
                  </a:lnTo>
                  <a:lnTo>
                    <a:pt x="2165" y="205"/>
                  </a:lnTo>
                  <a:lnTo>
                    <a:pt x="2266" y="261"/>
                  </a:lnTo>
                  <a:lnTo>
                    <a:pt x="2358" y="314"/>
                  </a:lnTo>
                  <a:lnTo>
                    <a:pt x="2433" y="362"/>
                  </a:lnTo>
                  <a:lnTo>
                    <a:pt x="2487" y="399"/>
                  </a:lnTo>
                  <a:lnTo>
                    <a:pt x="2526" y="438"/>
                  </a:lnTo>
                  <a:lnTo>
                    <a:pt x="2565" y="493"/>
                  </a:lnTo>
                  <a:lnTo>
                    <a:pt x="2604" y="561"/>
                  </a:lnTo>
                  <a:lnTo>
                    <a:pt x="2640" y="641"/>
                  </a:lnTo>
                  <a:lnTo>
                    <a:pt x="2672" y="726"/>
                  </a:lnTo>
                  <a:lnTo>
                    <a:pt x="2700" y="819"/>
                  </a:lnTo>
                  <a:lnTo>
                    <a:pt x="2721" y="913"/>
                  </a:lnTo>
                  <a:lnTo>
                    <a:pt x="2735" y="1008"/>
                  </a:lnTo>
                  <a:lnTo>
                    <a:pt x="2747" y="1103"/>
                  </a:lnTo>
                  <a:lnTo>
                    <a:pt x="2762" y="1205"/>
                  </a:lnTo>
                  <a:lnTo>
                    <a:pt x="2779" y="1308"/>
                  </a:lnTo>
                  <a:lnTo>
                    <a:pt x="2797" y="1412"/>
                  </a:lnTo>
                  <a:lnTo>
                    <a:pt x="2810" y="1513"/>
                  </a:lnTo>
                  <a:lnTo>
                    <a:pt x="2821" y="1611"/>
                  </a:lnTo>
                  <a:lnTo>
                    <a:pt x="2824" y="1703"/>
                  </a:lnTo>
                  <a:lnTo>
                    <a:pt x="2820" y="1787"/>
                  </a:lnTo>
                  <a:lnTo>
                    <a:pt x="2804" y="1883"/>
                  </a:lnTo>
                  <a:lnTo>
                    <a:pt x="2783" y="2013"/>
                  </a:lnTo>
                  <a:lnTo>
                    <a:pt x="2755" y="2161"/>
                  </a:lnTo>
                  <a:lnTo>
                    <a:pt x="2725" y="2318"/>
                  </a:lnTo>
                  <a:lnTo>
                    <a:pt x="2690" y="2472"/>
                  </a:lnTo>
                  <a:lnTo>
                    <a:pt x="2656" y="2612"/>
                  </a:lnTo>
                  <a:lnTo>
                    <a:pt x="2623" y="2723"/>
                  </a:lnTo>
                  <a:lnTo>
                    <a:pt x="2593" y="2800"/>
                  </a:lnTo>
                  <a:lnTo>
                    <a:pt x="2565" y="2854"/>
                  </a:lnTo>
                  <a:lnTo>
                    <a:pt x="2545" y="2913"/>
                  </a:lnTo>
                  <a:lnTo>
                    <a:pt x="2526" y="2972"/>
                  </a:lnTo>
                  <a:lnTo>
                    <a:pt x="2507" y="3035"/>
                  </a:lnTo>
                  <a:lnTo>
                    <a:pt x="2483" y="3097"/>
                  </a:lnTo>
                  <a:lnTo>
                    <a:pt x="2454" y="3158"/>
                  </a:lnTo>
                  <a:lnTo>
                    <a:pt x="2414" y="3217"/>
                  </a:lnTo>
                  <a:lnTo>
                    <a:pt x="2363" y="3272"/>
                  </a:lnTo>
                  <a:lnTo>
                    <a:pt x="2297" y="3322"/>
                  </a:lnTo>
                  <a:lnTo>
                    <a:pt x="2222" y="3371"/>
                  </a:lnTo>
                  <a:lnTo>
                    <a:pt x="2139" y="3418"/>
                  </a:lnTo>
                  <a:lnTo>
                    <a:pt x="2057" y="3467"/>
                  </a:lnTo>
                  <a:lnTo>
                    <a:pt x="1976" y="3514"/>
                  </a:lnTo>
                  <a:lnTo>
                    <a:pt x="1902" y="3564"/>
                  </a:lnTo>
                  <a:lnTo>
                    <a:pt x="1838" y="3615"/>
                  </a:lnTo>
                  <a:lnTo>
                    <a:pt x="1791" y="3672"/>
                  </a:lnTo>
                  <a:lnTo>
                    <a:pt x="1744" y="3735"/>
                  </a:lnTo>
                  <a:lnTo>
                    <a:pt x="1688" y="3809"/>
                  </a:lnTo>
                  <a:lnTo>
                    <a:pt x="1625" y="3890"/>
                  </a:lnTo>
                  <a:lnTo>
                    <a:pt x="1558" y="3975"/>
                  </a:lnTo>
                  <a:lnTo>
                    <a:pt x="1487" y="4059"/>
                  </a:lnTo>
                  <a:lnTo>
                    <a:pt x="1420" y="4142"/>
                  </a:lnTo>
                  <a:lnTo>
                    <a:pt x="1359" y="4220"/>
                  </a:lnTo>
                  <a:lnTo>
                    <a:pt x="1306" y="4288"/>
                  </a:lnTo>
                  <a:lnTo>
                    <a:pt x="1262" y="4337"/>
                  </a:lnTo>
                  <a:lnTo>
                    <a:pt x="1230" y="4365"/>
                  </a:lnTo>
                  <a:lnTo>
                    <a:pt x="1202" y="4375"/>
                  </a:lnTo>
                  <a:lnTo>
                    <a:pt x="1176" y="4373"/>
                  </a:lnTo>
                  <a:lnTo>
                    <a:pt x="1144" y="4365"/>
                  </a:lnTo>
                  <a:lnTo>
                    <a:pt x="1107" y="4356"/>
                  </a:lnTo>
                  <a:lnTo>
                    <a:pt x="1056" y="4350"/>
                  </a:lnTo>
                  <a:lnTo>
                    <a:pt x="988" y="4355"/>
                  </a:lnTo>
                  <a:lnTo>
                    <a:pt x="907" y="4357"/>
                  </a:lnTo>
                  <a:lnTo>
                    <a:pt x="826" y="4346"/>
                  </a:lnTo>
                  <a:lnTo>
                    <a:pt x="746" y="4326"/>
                  </a:lnTo>
                  <a:lnTo>
                    <a:pt x="674" y="4303"/>
                  </a:lnTo>
                  <a:lnTo>
                    <a:pt x="611" y="4277"/>
                  </a:lnTo>
                  <a:lnTo>
                    <a:pt x="562" y="4254"/>
                  </a:lnTo>
                  <a:lnTo>
                    <a:pt x="529" y="4237"/>
                  </a:lnTo>
                  <a:lnTo>
                    <a:pt x="518" y="4232"/>
                  </a:lnTo>
                  <a:lnTo>
                    <a:pt x="509" y="4227"/>
                  </a:lnTo>
                  <a:lnTo>
                    <a:pt x="488" y="4216"/>
                  </a:lnTo>
                  <a:lnTo>
                    <a:pt x="457" y="4198"/>
                  </a:lnTo>
                  <a:lnTo>
                    <a:pt x="422" y="4175"/>
                  </a:lnTo>
                  <a:lnTo>
                    <a:pt x="387" y="4147"/>
                  </a:lnTo>
                  <a:lnTo>
                    <a:pt x="356" y="4116"/>
                  </a:lnTo>
                  <a:lnTo>
                    <a:pt x="334" y="4081"/>
                  </a:lnTo>
                  <a:lnTo>
                    <a:pt x="326" y="4046"/>
                  </a:lnTo>
                  <a:lnTo>
                    <a:pt x="324" y="4008"/>
                  </a:lnTo>
                  <a:lnTo>
                    <a:pt x="322" y="3971"/>
                  </a:lnTo>
                  <a:lnTo>
                    <a:pt x="317" y="3933"/>
                  </a:lnTo>
                  <a:lnTo>
                    <a:pt x="313" y="3896"/>
                  </a:lnTo>
                  <a:lnTo>
                    <a:pt x="307" y="3859"/>
                  </a:lnTo>
                  <a:lnTo>
                    <a:pt x="300" y="3823"/>
                  </a:lnTo>
                  <a:lnTo>
                    <a:pt x="294" y="3789"/>
                  </a:lnTo>
                  <a:lnTo>
                    <a:pt x="290" y="3758"/>
                  </a:lnTo>
                  <a:lnTo>
                    <a:pt x="284" y="3718"/>
                  </a:lnTo>
                  <a:lnTo>
                    <a:pt x="278" y="3663"/>
                  </a:lnTo>
                  <a:lnTo>
                    <a:pt x="271" y="3592"/>
                  </a:lnTo>
                  <a:lnTo>
                    <a:pt x="265" y="3509"/>
                  </a:lnTo>
                  <a:lnTo>
                    <a:pt x="257" y="3411"/>
                  </a:lnTo>
                  <a:lnTo>
                    <a:pt x="249" y="3300"/>
                  </a:lnTo>
                  <a:lnTo>
                    <a:pt x="240" y="3176"/>
                  </a:lnTo>
                  <a:lnTo>
                    <a:pt x="231" y="3042"/>
                  </a:lnTo>
                  <a:lnTo>
                    <a:pt x="208" y="2909"/>
                  </a:lnTo>
                  <a:lnTo>
                    <a:pt x="168" y="2790"/>
                  </a:lnTo>
                  <a:lnTo>
                    <a:pt x="118" y="2678"/>
                  </a:lnTo>
                  <a:lnTo>
                    <a:pt x="68" y="2571"/>
                  </a:lnTo>
                  <a:lnTo>
                    <a:pt x="25" y="2460"/>
                  </a:lnTo>
                  <a:lnTo>
                    <a:pt x="0" y="2343"/>
                  </a:lnTo>
                  <a:lnTo>
                    <a:pt x="0" y="2213"/>
                  </a:lnTo>
                  <a:lnTo>
                    <a:pt x="35" y="2068"/>
                  </a:lnTo>
                  <a:lnTo>
                    <a:pt x="92" y="1915"/>
                  </a:lnTo>
                  <a:lnTo>
                    <a:pt x="156" y="1773"/>
                  </a:lnTo>
                  <a:lnTo>
                    <a:pt x="222" y="1640"/>
                  </a:lnTo>
                  <a:lnTo>
                    <a:pt x="291" y="1518"/>
                  </a:lnTo>
                  <a:lnTo>
                    <a:pt x="357" y="1405"/>
                  </a:lnTo>
                  <a:lnTo>
                    <a:pt x="418" y="1305"/>
                  </a:lnTo>
                  <a:lnTo>
                    <a:pt x="473" y="1215"/>
                  </a:lnTo>
                  <a:lnTo>
                    <a:pt x="519" y="1136"/>
                  </a:lnTo>
                  <a:lnTo>
                    <a:pt x="552" y="1058"/>
                  </a:lnTo>
                  <a:lnTo>
                    <a:pt x="575" y="974"/>
                  </a:lnTo>
                  <a:lnTo>
                    <a:pt x="589" y="887"/>
                  </a:lnTo>
                  <a:lnTo>
                    <a:pt x="597" y="807"/>
                  </a:lnTo>
                  <a:lnTo>
                    <a:pt x="599" y="734"/>
                  </a:lnTo>
                  <a:lnTo>
                    <a:pt x="600" y="675"/>
                  </a:lnTo>
                  <a:lnTo>
                    <a:pt x="598" y="636"/>
                  </a:lnTo>
                  <a:lnTo>
                    <a:pt x="598" y="623"/>
                  </a:lnTo>
                  <a:close/>
                </a:path>
              </a:pathLst>
            </a:custGeom>
            <a:solidFill>
              <a:srgbClr val="FFC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7700" y="6748"/>
              <a:ext cx="929" cy="1071"/>
            </a:xfrm>
            <a:custGeom>
              <a:avLst/>
              <a:gdLst>
                <a:gd name="T0" fmla="*/ 950 w 2786"/>
                <a:gd name="T1" fmla="*/ 398 h 4282"/>
                <a:gd name="T2" fmla="*/ 1435 w 2786"/>
                <a:gd name="T3" fmla="*/ 87 h 4282"/>
                <a:gd name="T4" fmla="*/ 1773 w 2786"/>
                <a:gd name="T5" fmla="*/ 11 h 4282"/>
                <a:gd name="T6" fmla="*/ 2051 w 2786"/>
                <a:gd name="T7" fmla="*/ 146 h 4282"/>
                <a:gd name="T8" fmla="*/ 2346 w 2786"/>
                <a:gd name="T9" fmla="*/ 309 h 4282"/>
                <a:gd name="T10" fmla="*/ 2510 w 2786"/>
                <a:gd name="T11" fmla="*/ 431 h 4282"/>
                <a:gd name="T12" fmla="*/ 2619 w 2786"/>
                <a:gd name="T13" fmla="*/ 629 h 4282"/>
                <a:gd name="T14" fmla="*/ 2693 w 2786"/>
                <a:gd name="T15" fmla="*/ 897 h 4282"/>
                <a:gd name="T16" fmla="*/ 2733 w 2786"/>
                <a:gd name="T17" fmla="*/ 1187 h 4282"/>
                <a:gd name="T18" fmla="*/ 2776 w 2786"/>
                <a:gd name="T19" fmla="*/ 1488 h 4282"/>
                <a:gd name="T20" fmla="*/ 2782 w 2786"/>
                <a:gd name="T21" fmla="*/ 1757 h 4282"/>
                <a:gd name="T22" fmla="*/ 2718 w 2786"/>
                <a:gd name="T23" fmla="*/ 2130 h 4282"/>
                <a:gd name="T24" fmla="*/ 2619 w 2786"/>
                <a:gd name="T25" fmla="*/ 2577 h 4282"/>
                <a:gd name="T26" fmla="*/ 2527 w 2786"/>
                <a:gd name="T27" fmla="*/ 2817 h 4282"/>
                <a:gd name="T28" fmla="*/ 2472 w 2786"/>
                <a:gd name="T29" fmla="*/ 2987 h 4282"/>
                <a:gd name="T30" fmla="*/ 2382 w 2786"/>
                <a:gd name="T31" fmla="*/ 3156 h 4282"/>
                <a:gd name="T32" fmla="*/ 2191 w 2786"/>
                <a:gd name="T33" fmla="*/ 3307 h 4282"/>
                <a:gd name="T34" fmla="*/ 1952 w 2786"/>
                <a:gd name="T35" fmla="*/ 3443 h 4282"/>
                <a:gd name="T36" fmla="*/ 1770 w 2786"/>
                <a:gd name="T37" fmla="*/ 3598 h 4282"/>
                <a:gd name="T38" fmla="*/ 1603 w 2786"/>
                <a:gd name="T39" fmla="*/ 3815 h 4282"/>
                <a:gd name="T40" fmla="*/ 1399 w 2786"/>
                <a:gd name="T41" fmla="*/ 4066 h 4282"/>
                <a:gd name="T42" fmla="*/ 1238 w 2786"/>
                <a:gd name="T43" fmla="*/ 4258 h 4282"/>
                <a:gd name="T44" fmla="*/ 1155 w 2786"/>
                <a:gd name="T45" fmla="*/ 4271 h 4282"/>
                <a:gd name="T46" fmla="*/ 1037 w 2786"/>
                <a:gd name="T47" fmla="*/ 4224 h 4282"/>
                <a:gd name="T48" fmla="*/ 809 w 2786"/>
                <a:gd name="T49" fmla="*/ 4219 h 4282"/>
                <a:gd name="T50" fmla="*/ 603 w 2786"/>
                <a:gd name="T51" fmla="*/ 4147 h 4282"/>
                <a:gd name="T52" fmla="*/ 515 w 2786"/>
                <a:gd name="T53" fmla="*/ 4100 h 4282"/>
                <a:gd name="T54" fmla="*/ 462 w 2786"/>
                <a:gd name="T55" fmla="*/ 4074 h 4282"/>
                <a:gd name="T56" fmla="*/ 375 w 2786"/>
                <a:gd name="T57" fmla="*/ 4003 h 4282"/>
                <a:gd name="T58" fmla="*/ 348 w 2786"/>
                <a:gd name="T59" fmla="*/ 3901 h 4282"/>
                <a:gd name="T60" fmla="*/ 335 w 2786"/>
                <a:gd name="T61" fmla="*/ 3808 h 4282"/>
                <a:gd name="T62" fmla="*/ 314 w 2786"/>
                <a:gd name="T63" fmla="*/ 3718 h 4282"/>
                <a:gd name="T64" fmla="*/ 295 w 2786"/>
                <a:gd name="T65" fmla="*/ 3600 h 4282"/>
                <a:gd name="T66" fmla="*/ 263 w 2786"/>
                <a:gd name="T67" fmla="*/ 3367 h 4282"/>
                <a:gd name="T68" fmla="*/ 231 w 2786"/>
                <a:gd name="T69" fmla="*/ 3011 h 4282"/>
                <a:gd name="T70" fmla="*/ 118 w 2786"/>
                <a:gd name="T71" fmla="*/ 2647 h 4282"/>
                <a:gd name="T72" fmla="*/ 0 w 2786"/>
                <a:gd name="T73" fmla="*/ 2312 h 4282"/>
                <a:gd name="T74" fmla="*/ 92 w 2786"/>
                <a:gd name="T75" fmla="*/ 1884 h 4282"/>
                <a:gd name="T76" fmla="*/ 291 w 2786"/>
                <a:gd name="T77" fmla="*/ 1487 h 4282"/>
                <a:gd name="T78" fmla="*/ 473 w 2786"/>
                <a:gd name="T79" fmla="*/ 1184 h 4282"/>
                <a:gd name="T80" fmla="*/ 575 w 2786"/>
                <a:gd name="T81" fmla="*/ 952 h 4282"/>
                <a:gd name="T82" fmla="*/ 603 w 2786"/>
                <a:gd name="T83" fmla="*/ 742 h 4282"/>
                <a:gd name="T84" fmla="*/ 602 w 2786"/>
                <a:gd name="T85" fmla="*/ 652 h 4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86" h="4282">
                  <a:moveTo>
                    <a:pt x="602" y="652"/>
                  </a:moveTo>
                  <a:lnTo>
                    <a:pt x="774" y="523"/>
                  </a:lnTo>
                  <a:lnTo>
                    <a:pt x="950" y="398"/>
                  </a:lnTo>
                  <a:lnTo>
                    <a:pt x="1120" y="280"/>
                  </a:lnTo>
                  <a:lnTo>
                    <a:pt x="1285" y="175"/>
                  </a:lnTo>
                  <a:lnTo>
                    <a:pt x="1435" y="87"/>
                  </a:lnTo>
                  <a:lnTo>
                    <a:pt x="1570" y="27"/>
                  </a:lnTo>
                  <a:lnTo>
                    <a:pt x="1684" y="0"/>
                  </a:lnTo>
                  <a:lnTo>
                    <a:pt x="1773" y="11"/>
                  </a:lnTo>
                  <a:lnTo>
                    <a:pt x="1854" y="47"/>
                  </a:lnTo>
                  <a:lnTo>
                    <a:pt x="1949" y="94"/>
                  </a:lnTo>
                  <a:lnTo>
                    <a:pt x="2051" y="146"/>
                  </a:lnTo>
                  <a:lnTo>
                    <a:pt x="2156" y="201"/>
                  </a:lnTo>
                  <a:lnTo>
                    <a:pt x="2255" y="255"/>
                  </a:lnTo>
                  <a:lnTo>
                    <a:pt x="2346" y="309"/>
                  </a:lnTo>
                  <a:lnTo>
                    <a:pt x="2420" y="355"/>
                  </a:lnTo>
                  <a:lnTo>
                    <a:pt x="2472" y="393"/>
                  </a:lnTo>
                  <a:lnTo>
                    <a:pt x="2510" y="431"/>
                  </a:lnTo>
                  <a:lnTo>
                    <a:pt x="2548" y="486"/>
                  </a:lnTo>
                  <a:lnTo>
                    <a:pt x="2584" y="552"/>
                  </a:lnTo>
                  <a:lnTo>
                    <a:pt x="2619" y="629"/>
                  </a:lnTo>
                  <a:lnTo>
                    <a:pt x="2648" y="714"/>
                  </a:lnTo>
                  <a:lnTo>
                    <a:pt x="2674" y="804"/>
                  </a:lnTo>
                  <a:lnTo>
                    <a:pt x="2693" y="897"/>
                  </a:lnTo>
                  <a:lnTo>
                    <a:pt x="2707" y="992"/>
                  </a:lnTo>
                  <a:lnTo>
                    <a:pt x="2719" y="1088"/>
                  </a:lnTo>
                  <a:lnTo>
                    <a:pt x="2733" y="1187"/>
                  </a:lnTo>
                  <a:lnTo>
                    <a:pt x="2749" y="1288"/>
                  </a:lnTo>
                  <a:lnTo>
                    <a:pt x="2764" y="1390"/>
                  </a:lnTo>
                  <a:lnTo>
                    <a:pt x="2776" y="1488"/>
                  </a:lnTo>
                  <a:lnTo>
                    <a:pt x="2784" y="1585"/>
                  </a:lnTo>
                  <a:lnTo>
                    <a:pt x="2786" y="1674"/>
                  </a:lnTo>
                  <a:lnTo>
                    <a:pt x="2782" y="1757"/>
                  </a:lnTo>
                  <a:lnTo>
                    <a:pt x="2766" y="1853"/>
                  </a:lnTo>
                  <a:lnTo>
                    <a:pt x="2746" y="1982"/>
                  </a:lnTo>
                  <a:lnTo>
                    <a:pt x="2718" y="2130"/>
                  </a:lnTo>
                  <a:lnTo>
                    <a:pt x="2687" y="2287"/>
                  </a:lnTo>
                  <a:lnTo>
                    <a:pt x="2653" y="2439"/>
                  </a:lnTo>
                  <a:lnTo>
                    <a:pt x="2619" y="2577"/>
                  </a:lnTo>
                  <a:lnTo>
                    <a:pt x="2584" y="2689"/>
                  </a:lnTo>
                  <a:lnTo>
                    <a:pt x="2554" y="2765"/>
                  </a:lnTo>
                  <a:lnTo>
                    <a:pt x="2527" y="2817"/>
                  </a:lnTo>
                  <a:lnTo>
                    <a:pt x="2507" y="2873"/>
                  </a:lnTo>
                  <a:lnTo>
                    <a:pt x="2489" y="2929"/>
                  </a:lnTo>
                  <a:lnTo>
                    <a:pt x="2472" y="2987"/>
                  </a:lnTo>
                  <a:lnTo>
                    <a:pt x="2449" y="3043"/>
                  </a:lnTo>
                  <a:lnTo>
                    <a:pt x="2421" y="3101"/>
                  </a:lnTo>
                  <a:lnTo>
                    <a:pt x="2382" y="3156"/>
                  </a:lnTo>
                  <a:lnTo>
                    <a:pt x="2332" y="3210"/>
                  </a:lnTo>
                  <a:lnTo>
                    <a:pt x="2266" y="3259"/>
                  </a:lnTo>
                  <a:lnTo>
                    <a:pt x="2191" y="3307"/>
                  </a:lnTo>
                  <a:lnTo>
                    <a:pt x="2111" y="3352"/>
                  </a:lnTo>
                  <a:lnTo>
                    <a:pt x="2031" y="3398"/>
                  </a:lnTo>
                  <a:lnTo>
                    <a:pt x="1952" y="3443"/>
                  </a:lnTo>
                  <a:lnTo>
                    <a:pt x="1880" y="3491"/>
                  </a:lnTo>
                  <a:lnTo>
                    <a:pt x="1817" y="3542"/>
                  </a:lnTo>
                  <a:lnTo>
                    <a:pt x="1770" y="3598"/>
                  </a:lnTo>
                  <a:lnTo>
                    <a:pt x="1724" y="3661"/>
                  </a:lnTo>
                  <a:lnTo>
                    <a:pt x="1667" y="3734"/>
                  </a:lnTo>
                  <a:lnTo>
                    <a:pt x="1603" y="3815"/>
                  </a:lnTo>
                  <a:lnTo>
                    <a:pt x="1535" y="3899"/>
                  </a:lnTo>
                  <a:lnTo>
                    <a:pt x="1465" y="3983"/>
                  </a:lnTo>
                  <a:lnTo>
                    <a:pt x="1399" y="4066"/>
                  </a:lnTo>
                  <a:lnTo>
                    <a:pt x="1335" y="4143"/>
                  </a:lnTo>
                  <a:lnTo>
                    <a:pt x="1282" y="4212"/>
                  </a:lnTo>
                  <a:lnTo>
                    <a:pt x="1238" y="4258"/>
                  </a:lnTo>
                  <a:lnTo>
                    <a:pt x="1207" y="4279"/>
                  </a:lnTo>
                  <a:lnTo>
                    <a:pt x="1180" y="4282"/>
                  </a:lnTo>
                  <a:lnTo>
                    <a:pt x="1155" y="4271"/>
                  </a:lnTo>
                  <a:lnTo>
                    <a:pt x="1125" y="4253"/>
                  </a:lnTo>
                  <a:lnTo>
                    <a:pt x="1088" y="4235"/>
                  </a:lnTo>
                  <a:lnTo>
                    <a:pt x="1037" y="4224"/>
                  </a:lnTo>
                  <a:lnTo>
                    <a:pt x="969" y="4227"/>
                  </a:lnTo>
                  <a:lnTo>
                    <a:pt x="889" y="4228"/>
                  </a:lnTo>
                  <a:lnTo>
                    <a:pt x="809" y="4219"/>
                  </a:lnTo>
                  <a:lnTo>
                    <a:pt x="733" y="4198"/>
                  </a:lnTo>
                  <a:lnTo>
                    <a:pt x="663" y="4173"/>
                  </a:lnTo>
                  <a:lnTo>
                    <a:pt x="603" y="4147"/>
                  </a:lnTo>
                  <a:lnTo>
                    <a:pt x="556" y="4123"/>
                  </a:lnTo>
                  <a:lnTo>
                    <a:pt x="525" y="4106"/>
                  </a:lnTo>
                  <a:lnTo>
                    <a:pt x="515" y="4100"/>
                  </a:lnTo>
                  <a:lnTo>
                    <a:pt x="508" y="4097"/>
                  </a:lnTo>
                  <a:lnTo>
                    <a:pt x="489" y="4088"/>
                  </a:lnTo>
                  <a:lnTo>
                    <a:pt x="462" y="4074"/>
                  </a:lnTo>
                  <a:lnTo>
                    <a:pt x="433" y="4055"/>
                  </a:lnTo>
                  <a:lnTo>
                    <a:pt x="402" y="4030"/>
                  </a:lnTo>
                  <a:lnTo>
                    <a:pt x="375" y="4003"/>
                  </a:lnTo>
                  <a:lnTo>
                    <a:pt x="357" y="3972"/>
                  </a:lnTo>
                  <a:lnTo>
                    <a:pt x="350" y="3937"/>
                  </a:lnTo>
                  <a:lnTo>
                    <a:pt x="348" y="3901"/>
                  </a:lnTo>
                  <a:lnTo>
                    <a:pt x="345" y="3869"/>
                  </a:lnTo>
                  <a:lnTo>
                    <a:pt x="340" y="3837"/>
                  </a:lnTo>
                  <a:lnTo>
                    <a:pt x="335" y="3808"/>
                  </a:lnTo>
                  <a:lnTo>
                    <a:pt x="328" y="3778"/>
                  </a:lnTo>
                  <a:lnTo>
                    <a:pt x="320" y="3748"/>
                  </a:lnTo>
                  <a:lnTo>
                    <a:pt x="314" y="3718"/>
                  </a:lnTo>
                  <a:lnTo>
                    <a:pt x="310" y="3688"/>
                  </a:lnTo>
                  <a:lnTo>
                    <a:pt x="303" y="3650"/>
                  </a:lnTo>
                  <a:lnTo>
                    <a:pt x="295" y="3600"/>
                  </a:lnTo>
                  <a:lnTo>
                    <a:pt x="285" y="3536"/>
                  </a:lnTo>
                  <a:lnTo>
                    <a:pt x="274" y="3459"/>
                  </a:lnTo>
                  <a:lnTo>
                    <a:pt x="263" y="3367"/>
                  </a:lnTo>
                  <a:lnTo>
                    <a:pt x="251" y="3262"/>
                  </a:lnTo>
                  <a:lnTo>
                    <a:pt x="240" y="3143"/>
                  </a:lnTo>
                  <a:lnTo>
                    <a:pt x="231" y="3011"/>
                  </a:lnTo>
                  <a:lnTo>
                    <a:pt x="208" y="2878"/>
                  </a:lnTo>
                  <a:lnTo>
                    <a:pt x="168" y="2759"/>
                  </a:lnTo>
                  <a:lnTo>
                    <a:pt x="118" y="2647"/>
                  </a:lnTo>
                  <a:lnTo>
                    <a:pt x="68" y="2540"/>
                  </a:lnTo>
                  <a:lnTo>
                    <a:pt x="25" y="2429"/>
                  </a:lnTo>
                  <a:lnTo>
                    <a:pt x="0" y="2312"/>
                  </a:lnTo>
                  <a:lnTo>
                    <a:pt x="0" y="2182"/>
                  </a:lnTo>
                  <a:lnTo>
                    <a:pt x="35" y="2037"/>
                  </a:lnTo>
                  <a:lnTo>
                    <a:pt x="92" y="1884"/>
                  </a:lnTo>
                  <a:lnTo>
                    <a:pt x="156" y="1742"/>
                  </a:lnTo>
                  <a:lnTo>
                    <a:pt x="222" y="1609"/>
                  </a:lnTo>
                  <a:lnTo>
                    <a:pt x="291" y="1487"/>
                  </a:lnTo>
                  <a:lnTo>
                    <a:pt x="357" y="1374"/>
                  </a:lnTo>
                  <a:lnTo>
                    <a:pt x="418" y="1274"/>
                  </a:lnTo>
                  <a:lnTo>
                    <a:pt x="473" y="1184"/>
                  </a:lnTo>
                  <a:lnTo>
                    <a:pt x="519" y="1105"/>
                  </a:lnTo>
                  <a:lnTo>
                    <a:pt x="552" y="1029"/>
                  </a:lnTo>
                  <a:lnTo>
                    <a:pt x="575" y="952"/>
                  </a:lnTo>
                  <a:lnTo>
                    <a:pt x="590" y="875"/>
                  </a:lnTo>
                  <a:lnTo>
                    <a:pt x="599" y="805"/>
                  </a:lnTo>
                  <a:lnTo>
                    <a:pt x="603" y="742"/>
                  </a:lnTo>
                  <a:lnTo>
                    <a:pt x="603" y="695"/>
                  </a:lnTo>
                  <a:lnTo>
                    <a:pt x="602" y="663"/>
                  </a:lnTo>
                  <a:lnTo>
                    <a:pt x="602" y="652"/>
                  </a:lnTo>
                  <a:close/>
                </a:path>
              </a:pathLst>
            </a:custGeom>
            <a:solidFill>
              <a:srgbClr val="FF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7848" y="6804"/>
              <a:ext cx="724" cy="897"/>
            </a:xfrm>
            <a:custGeom>
              <a:avLst/>
              <a:gdLst>
                <a:gd name="T0" fmla="*/ 636 w 2172"/>
                <a:gd name="T1" fmla="*/ 1561 h 3589"/>
                <a:gd name="T2" fmla="*/ 413 w 2172"/>
                <a:gd name="T3" fmla="*/ 1391 h 3589"/>
                <a:gd name="T4" fmla="*/ 326 w 2172"/>
                <a:gd name="T5" fmla="*/ 1200 h 3589"/>
                <a:gd name="T6" fmla="*/ 297 w 2172"/>
                <a:gd name="T7" fmla="*/ 959 h 3589"/>
                <a:gd name="T8" fmla="*/ 304 w 2172"/>
                <a:gd name="T9" fmla="*/ 751 h 3589"/>
                <a:gd name="T10" fmla="*/ 389 w 2172"/>
                <a:gd name="T11" fmla="*/ 593 h 3589"/>
                <a:gd name="T12" fmla="*/ 626 w 2172"/>
                <a:gd name="T13" fmla="*/ 365 h 3589"/>
                <a:gd name="T14" fmla="*/ 850 w 2172"/>
                <a:gd name="T15" fmla="*/ 172 h 3589"/>
                <a:gd name="T16" fmla="*/ 956 w 2172"/>
                <a:gd name="T17" fmla="*/ 110 h 3589"/>
                <a:gd name="T18" fmla="*/ 1134 w 2172"/>
                <a:gd name="T19" fmla="*/ 37 h 3589"/>
                <a:gd name="T20" fmla="*/ 1288 w 2172"/>
                <a:gd name="T21" fmla="*/ 0 h 3589"/>
                <a:gd name="T22" fmla="*/ 1484 w 2172"/>
                <a:gd name="T23" fmla="*/ 46 h 3589"/>
                <a:gd name="T24" fmla="*/ 1747 w 2172"/>
                <a:gd name="T25" fmla="*/ 158 h 3589"/>
                <a:gd name="T26" fmla="*/ 1908 w 2172"/>
                <a:gd name="T27" fmla="*/ 301 h 3589"/>
                <a:gd name="T28" fmla="*/ 2057 w 2172"/>
                <a:gd name="T29" fmla="*/ 521 h 3589"/>
                <a:gd name="T30" fmla="*/ 2163 w 2172"/>
                <a:gd name="T31" fmla="*/ 900 h 3589"/>
                <a:gd name="T32" fmla="*/ 2172 w 2172"/>
                <a:gd name="T33" fmla="*/ 1437 h 3589"/>
                <a:gd name="T34" fmla="*/ 2156 w 2172"/>
                <a:gd name="T35" fmla="*/ 1921 h 3589"/>
                <a:gd name="T36" fmla="*/ 2074 w 2172"/>
                <a:gd name="T37" fmla="*/ 2317 h 3589"/>
                <a:gd name="T38" fmla="*/ 1981 w 2172"/>
                <a:gd name="T39" fmla="*/ 2588 h 3589"/>
                <a:gd name="T40" fmla="*/ 1904 w 2172"/>
                <a:gd name="T41" fmla="*/ 2767 h 3589"/>
                <a:gd name="T42" fmla="*/ 1739 w 2172"/>
                <a:gd name="T43" fmla="*/ 2919 h 3589"/>
                <a:gd name="T44" fmla="*/ 1489 w 2172"/>
                <a:gd name="T45" fmla="*/ 3072 h 3589"/>
                <a:gd name="T46" fmla="*/ 1272 w 2172"/>
                <a:gd name="T47" fmla="*/ 3206 h 3589"/>
                <a:gd name="T48" fmla="*/ 1172 w 2172"/>
                <a:gd name="T49" fmla="*/ 3337 h 3589"/>
                <a:gd name="T50" fmla="*/ 1084 w 2172"/>
                <a:gd name="T51" fmla="*/ 3504 h 3589"/>
                <a:gd name="T52" fmla="*/ 905 w 2172"/>
                <a:gd name="T53" fmla="*/ 3589 h 3589"/>
                <a:gd name="T54" fmla="*/ 635 w 2172"/>
                <a:gd name="T55" fmla="*/ 3539 h 3589"/>
                <a:gd name="T56" fmla="*/ 375 w 2172"/>
                <a:gd name="T57" fmla="*/ 3417 h 3589"/>
                <a:gd name="T58" fmla="*/ 179 w 2172"/>
                <a:gd name="T59" fmla="*/ 3252 h 3589"/>
                <a:gd name="T60" fmla="*/ 47 w 2172"/>
                <a:gd name="T61" fmla="*/ 3117 h 3589"/>
                <a:gd name="T62" fmla="*/ 0 w 2172"/>
                <a:gd name="T63" fmla="*/ 2935 h 3589"/>
                <a:gd name="T64" fmla="*/ 40 w 2172"/>
                <a:gd name="T65" fmla="*/ 2707 h 3589"/>
                <a:gd name="T66" fmla="*/ 79 w 2172"/>
                <a:gd name="T67" fmla="*/ 2635 h 3589"/>
                <a:gd name="T68" fmla="*/ 169 w 2172"/>
                <a:gd name="T69" fmla="*/ 2598 h 3589"/>
                <a:gd name="T70" fmla="*/ 257 w 2172"/>
                <a:gd name="T71" fmla="*/ 2509 h 3589"/>
                <a:gd name="T72" fmla="*/ 275 w 2172"/>
                <a:gd name="T73" fmla="*/ 2408 h 3589"/>
                <a:gd name="T74" fmla="*/ 239 w 2172"/>
                <a:gd name="T75" fmla="*/ 2320 h 3589"/>
                <a:gd name="T76" fmla="*/ 186 w 2172"/>
                <a:gd name="T77" fmla="*/ 2234 h 3589"/>
                <a:gd name="T78" fmla="*/ 240 w 2172"/>
                <a:gd name="T79" fmla="*/ 2134 h 3589"/>
                <a:gd name="T80" fmla="*/ 440 w 2172"/>
                <a:gd name="T81" fmla="*/ 2033 h 3589"/>
                <a:gd name="T82" fmla="*/ 585 w 2172"/>
                <a:gd name="T83" fmla="*/ 1986 h 3589"/>
                <a:gd name="T84" fmla="*/ 758 w 2172"/>
                <a:gd name="T85" fmla="*/ 1982 h 3589"/>
                <a:gd name="T86" fmla="*/ 977 w 2172"/>
                <a:gd name="T87" fmla="*/ 1969 h 3589"/>
                <a:gd name="T88" fmla="*/ 1112 w 2172"/>
                <a:gd name="T89" fmla="*/ 1918 h 3589"/>
                <a:gd name="T90" fmla="*/ 1051 w 2172"/>
                <a:gd name="T91" fmla="*/ 1841 h 3589"/>
                <a:gd name="T92" fmla="*/ 943 w 2172"/>
                <a:gd name="T93" fmla="*/ 1768 h 3589"/>
                <a:gd name="T94" fmla="*/ 879 w 2172"/>
                <a:gd name="T95" fmla="*/ 1724 h 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72" h="3589">
                  <a:moveTo>
                    <a:pt x="875" y="1722"/>
                  </a:moveTo>
                  <a:lnTo>
                    <a:pt x="745" y="1633"/>
                  </a:lnTo>
                  <a:lnTo>
                    <a:pt x="636" y="1561"/>
                  </a:lnTo>
                  <a:lnTo>
                    <a:pt x="544" y="1499"/>
                  </a:lnTo>
                  <a:lnTo>
                    <a:pt x="471" y="1444"/>
                  </a:lnTo>
                  <a:lnTo>
                    <a:pt x="413" y="1391"/>
                  </a:lnTo>
                  <a:lnTo>
                    <a:pt x="371" y="1337"/>
                  </a:lnTo>
                  <a:lnTo>
                    <a:pt x="342" y="1274"/>
                  </a:lnTo>
                  <a:lnTo>
                    <a:pt x="326" y="1200"/>
                  </a:lnTo>
                  <a:lnTo>
                    <a:pt x="314" y="1117"/>
                  </a:lnTo>
                  <a:lnTo>
                    <a:pt x="304" y="1037"/>
                  </a:lnTo>
                  <a:lnTo>
                    <a:pt x="297" y="959"/>
                  </a:lnTo>
                  <a:lnTo>
                    <a:pt x="295" y="884"/>
                  </a:lnTo>
                  <a:lnTo>
                    <a:pt x="296" y="814"/>
                  </a:lnTo>
                  <a:lnTo>
                    <a:pt x="304" y="751"/>
                  </a:lnTo>
                  <a:lnTo>
                    <a:pt x="320" y="694"/>
                  </a:lnTo>
                  <a:lnTo>
                    <a:pt x="346" y="648"/>
                  </a:lnTo>
                  <a:lnTo>
                    <a:pt x="389" y="593"/>
                  </a:lnTo>
                  <a:lnTo>
                    <a:pt x="455" y="525"/>
                  </a:lnTo>
                  <a:lnTo>
                    <a:pt x="538" y="446"/>
                  </a:lnTo>
                  <a:lnTo>
                    <a:pt x="626" y="365"/>
                  </a:lnTo>
                  <a:lnTo>
                    <a:pt x="713" y="287"/>
                  </a:lnTo>
                  <a:lnTo>
                    <a:pt x="791" y="220"/>
                  </a:lnTo>
                  <a:lnTo>
                    <a:pt x="850" y="172"/>
                  </a:lnTo>
                  <a:lnTo>
                    <a:pt x="886" y="146"/>
                  </a:lnTo>
                  <a:lnTo>
                    <a:pt x="913" y="131"/>
                  </a:lnTo>
                  <a:lnTo>
                    <a:pt x="956" y="110"/>
                  </a:lnTo>
                  <a:lnTo>
                    <a:pt x="1010" y="85"/>
                  </a:lnTo>
                  <a:lnTo>
                    <a:pt x="1071" y="61"/>
                  </a:lnTo>
                  <a:lnTo>
                    <a:pt x="1134" y="37"/>
                  </a:lnTo>
                  <a:lnTo>
                    <a:pt x="1193" y="18"/>
                  </a:lnTo>
                  <a:lnTo>
                    <a:pt x="1246" y="5"/>
                  </a:lnTo>
                  <a:lnTo>
                    <a:pt x="1288" y="0"/>
                  </a:lnTo>
                  <a:lnTo>
                    <a:pt x="1334" y="6"/>
                  </a:lnTo>
                  <a:lnTo>
                    <a:pt x="1401" y="21"/>
                  </a:lnTo>
                  <a:lnTo>
                    <a:pt x="1484" y="46"/>
                  </a:lnTo>
                  <a:lnTo>
                    <a:pt x="1573" y="79"/>
                  </a:lnTo>
                  <a:lnTo>
                    <a:pt x="1663" y="115"/>
                  </a:lnTo>
                  <a:lnTo>
                    <a:pt x="1747" y="158"/>
                  </a:lnTo>
                  <a:lnTo>
                    <a:pt x="1817" y="204"/>
                  </a:lnTo>
                  <a:lnTo>
                    <a:pt x="1867" y="251"/>
                  </a:lnTo>
                  <a:lnTo>
                    <a:pt x="1908" y="301"/>
                  </a:lnTo>
                  <a:lnTo>
                    <a:pt x="1956" y="361"/>
                  </a:lnTo>
                  <a:lnTo>
                    <a:pt x="2006" y="433"/>
                  </a:lnTo>
                  <a:lnTo>
                    <a:pt x="2057" y="521"/>
                  </a:lnTo>
                  <a:lnTo>
                    <a:pt x="2100" y="627"/>
                  </a:lnTo>
                  <a:lnTo>
                    <a:pt x="2138" y="752"/>
                  </a:lnTo>
                  <a:lnTo>
                    <a:pt x="2163" y="900"/>
                  </a:lnTo>
                  <a:lnTo>
                    <a:pt x="2172" y="1075"/>
                  </a:lnTo>
                  <a:lnTo>
                    <a:pt x="2172" y="1259"/>
                  </a:lnTo>
                  <a:lnTo>
                    <a:pt x="2172" y="1437"/>
                  </a:lnTo>
                  <a:lnTo>
                    <a:pt x="2171" y="1607"/>
                  </a:lnTo>
                  <a:lnTo>
                    <a:pt x="2167" y="1770"/>
                  </a:lnTo>
                  <a:lnTo>
                    <a:pt x="2156" y="1921"/>
                  </a:lnTo>
                  <a:lnTo>
                    <a:pt x="2139" y="2064"/>
                  </a:lnTo>
                  <a:lnTo>
                    <a:pt x="2112" y="2196"/>
                  </a:lnTo>
                  <a:lnTo>
                    <a:pt x="2074" y="2317"/>
                  </a:lnTo>
                  <a:lnTo>
                    <a:pt x="2035" y="2421"/>
                  </a:lnTo>
                  <a:lnTo>
                    <a:pt x="2006" y="2510"/>
                  </a:lnTo>
                  <a:lnTo>
                    <a:pt x="1981" y="2588"/>
                  </a:lnTo>
                  <a:lnTo>
                    <a:pt x="1959" y="2655"/>
                  </a:lnTo>
                  <a:lnTo>
                    <a:pt x="1934" y="2713"/>
                  </a:lnTo>
                  <a:lnTo>
                    <a:pt x="1904" y="2767"/>
                  </a:lnTo>
                  <a:lnTo>
                    <a:pt x="1862" y="2818"/>
                  </a:lnTo>
                  <a:lnTo>
                    <a:pt x="1809" y="2869"/>
                  </a:lnTo>
                  <a:lnTo>
                    <a:pt x="1739" y="2919"/>
                  </a:lnTo>
                  <a:lnTo>
                    <a:pt x="1660" y="2971"/>
                  </a:lnTo>
                  <a:lnTo>
                    <a:pt x="1574" y="3022"/>
                  </a:lnTo>
                  <a:lnTo>
                    <a:pt x="1489" y="3072"/>
                  </a:lnTo>
                  <a:lnTo>
                    <a:pt x="1407" y="3119"/>
                  </a:lnTo>
                  <a:lnTo>
                    <a:pt x="1333" y="3165"/>
                  </a:lnTo>
                  <a:lnTo>
                    <a:pt x="1272" y="3206"/>
                  </a:lnTo>
                  <a:lnTo>
                    <a:pt x="1230" y="3245"/>
                  </a:lnTo>
                  <a:lnTo>
                    <a:pt x="1198" y="3286"/>
                  </a:lnTo>
                  <a:lnTo>
                    <a:pt x="1172" y="3337"/>
                  </a:lnTo>
                  <a:lnTo>
                    <a:pt x="1147" y="3393"/>
                  </a:lnTo>
                  <a:lnTo>
                    <a:pt x="1119" y="3452"/>
                  </a:lnTo>
                  <a:lnTo>
                    <a:pt x="1084" y="3504"/>
                  </a:lnTo>
                  <a:lnTo>
                    <a:pt x="1039" y="3548"/>
                  </a:lnTo>
                  <a:lnTo>
                    <a:pt x="979" y="3577"/>
                  </a:lnTo>
                  <a:lnTo>
                    <a:pt x="905" y="3589"/>
                  </a:lnTo>
                  <a:lnTo>
                    <a:pt x="817" y="3583"/>
                  </a:lnTo>
                  <a:lnTo>
                    <a:pt x="727" y="3566"/>
                  </a:lnTo>
                  <a:lnTo>
                    <a:pt x="635" y="3539"/>
                  </a:lnTo>
                  <a:lnTo>
                    <a:pt x="545" y="3506"/>
                  </a:lnTo>
                  <a:lnTo>
                    <a:pt x="458" y="3464"/>
                  </a:lnTo>
                  <a:lnTo>
                    <a:pt x="375" y="3417"/>
                  </a:lnTo>
                  <a:lnTo>
                    <a:pt x="301" y="3363"/>
                  </a:lnTo>
                  <a:lnTo>
                    <a:pt x="238" y="3307"/>
                  </a:lnTo>
                  <a:lnTo>
                    <a:pt x="179" y="3252"/>
                  </a:lnTo>
                  <a:lnTo>
                    <a:pt x="128" y="3205"/>
                  </a:lnTo>
                  <a:lnTo>
                    <a:pt x="82" y="3161"/>
                  </a:lnTo>
                  <a:lnTo>
                    <a:pt x="47" y="3117"/>
                  </a:lnTo>
                  <a:lnTo>
                    <a:pt x="19" y="3066"/>
                  </a:lnTo>
                  <a:lnTo>
                    <a:pt x="3" y="3007"/>
                  </a:lnTo>
                  <a:lnTo>
                    <a:pt x="0" y="2935"/>
                  </a:lnTo>
                  <a:lnTo>
                    <a:pt x="12" y="2849"/>
                  </a:lnTo>
                  <a:lnTo>
                    <a:pt x="26" y="2765"/>
                  </a:lnTo>
                  <a:lnTo>
                    <a:pt x="40" y="2707"/>
                  </a:lnTo>
                  <a:lnTo>
                    <a:pt x="50" y="2670"/>
                  </a:lnTo>
                  <a:lnTo>
                    <a:pt x="64" y="2649"/>
                  </a:lnTo>
                  <a:lnTo>
                    <a:pt x="79" y="2635"/>
                  </a:lnTo>
                  <a:lnTo>
                    <a:pt x="100" y="2626"/>
                  </a:lnTo>
                  <a:lnTo>
                    <a:pt x="129" y="2615"/>
                  </a:lnTo>
                  <a:lnTo>
                    <a:pt x="169" y="2598"/>
                  </a:lnTo>
                  <a:lnTo>
                    <a:pt x="207" y="2571"/>
                  </a:lnTo>
                  <a:lnTo>
                    <a:pt x="237" y="2542"/>
                  </a:lnTo>
                  <a:lnTo>
                    <a:pt x="257" y="2509"/>
                  </a:lnTo>
                  <a:lnTo>
                    <a:pt x="271" y="2476"/>
                  </a:lnTo>
                  <a:lnTo>
                    <a:pt x="276" y="2441"/>
                  </a:lnTo>
                  <a:lnTo>
                    <a:pt x="275" y="2408"/>
                  </a:lnTo>
                  <a:lnTo>
                    <a:pt x="269" y="2376"/>
                  </a:lnTo>
                  <a:lnTo>
                    <a:pt x="257" y="2348"/>
                  </a:lnTo>
                  <a:lnTo>
                    <a:pt x="239" y="2320"/>
                  </a:lnTo>
                  <a:lnTo>
                    <a:pt x="217" y="2292"/>
                  </a:lnTo>
                  <a:lnTo>
                    <a:pt x="197" y="2262"/>
                  </a:lnTo>
                  <a:lnTo>
                    <a:pt x="186" y="2234"/>
                  </a:lnTo>
                  <a:lnTo>
                    <a:pt x="185" y="2203"/>
                  </a:lnTo>
                  <a:lnTo>
                    <a:pt x="201" y="2169"/>
                  </a:lnTo>
                  <a:lnTo>
                    <a:pt x="240" y="2134"/>
                  </a:lnTo>
                  <a:lnTo>
                    <a:pt x="306" y="2097"/>
                  </a:lnTo>
                  <a:lnTo>
                    <a:pt x="378" y="2061"/>
                  </a:lnTo>
                  <a:lnTo>
                    <a:pt x="440" y="2033"/>
                  </a:lnTo>
                  <a:lnTo>
                    <a:pt x="491" y="2011"/>
                  </a:lnTo>
                  <a:lnTo>
                    <a:pt x="539" y="1997"/>
                  </a:lnTo>
                  <a:lnTo>
                    <a:pt x="585" y="1986"/>
                  </a:lnTo>
                  <a:lnTo>
                    <a:pt x="634" y="1981"/>
                  </a:lnTo>
                  <a:lnTo>
                    <a:pt x="690" y="1979"/>
                  </a:lnTo>
                  <a:lnTo>
                    <a:pt x="758" y="1982"/>
                  </a:lnTo>
                  <a:lnTo>
                    <a:pt x="833" y="1982"/>
                  </a:lnTo>
                  <a:lnTo>
                    <a:pt x="908" y="1979"/>
                  </a:lnTo>
                  <a:lnTo>
                    <a:pt x="977" y="1969"/>
                  </a:lnTo>
                  <a:lnTo>
                    <a:pt x="1039" y="1957"/>
                  </a:lnTo>
                  <a:lnTo>
                    <a:pt x="1085" y="1938"/>
                  </a:lnTo>
                  <a:lnTo>
                    <a:pt x="1112" y="1918"/>
                  </a:lnTo>
                  <a:lnTo>
                    <a:pt x="1116" y="1894"/>
                  </a:lnTo>
                  <a:lnTo>
                    <a:pt x="1092" y="1868"/>
                  </a:lnTo>
                  <a:lnTo>
                    <a:pt x="1051" y="1841"/>
                  </a:lnTo>
                  <a:lnTo>
                    <a:pt x="1012" y="1814"/>
                  </a:lnTo>
                  <a:lnTo>
                    <a:pt x="975" y="1789"/>
                  </a:lnTo>
                  <a:lnTo>
                    <a:pt x="943" y="1768"/>
                  </a:lnTo>
                  <a:lnTo>
                    <a:pt x="915" y="1748"/>
                  </a:lnTo>
                  <a:lnTo>
                    <a:pt x="893" y="1734"/>
                  </a:lnTo>
                  <a:lnTo>
                    <a:pt x="879" y="1724"/>
                  </a:lnTo>
                  <a:lnTo>
                    <a:pt x="875" y="1722"/>
                  </a:ln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7848" y="6825"/>
              <a:ext cx="701" cy="865"/>
            </a:xfrm>
            <a:custGeom>
              <a:avLst/>
              <a:gdLst>
                <a:gd name="T0" fmla="*/ 640 w 2105"/>
                <a:gd name="T1" fmla="*/ 1471 h 3461"/>
                <a:gd name="T2" fmla="*/ 430 w 2105"/>
                <a:gd name="T3" fmla="*/ 1288 h 3461"/>
                <a:gd name="T4" fmla="*/ 351 w 2105"/>
                <a:gd name="T5" fmla="*/ 1087 h 3461"/>
                <a:gd name="T6" fmla="*/ 321 w 2105"/>
                <a:gd name="T7" fmla="*/ 857 h 3461"/>
                <a:gd name="T8" fmla="*/ 324 w 2105"/>
                <a:gd name="T9" fmla="*/ 671 h 3461"/>
                <a:gd name="T10" fmla="*/ 405 w 2105"/>
                <a:gd name="T11" fmla="*/ 523 h 3461"/>
                <a:gd name="T12" fmla="*/ 639 w 2105"/>
                <a:gd name="T13" fmla="*/ 317 h 3461"/>
                <a:gd name="T14" fmla="*/ 858 w 2105"/>
                <a:gd name="T15" fmla="*/ 147 h 3461"/>
                <a:gd name="T16" fmla="*/ 960 w 2105"/>
                <a:gd name="T17" fmla="*/ 89 h 3461"/>
                <a:gd name="T18" fmla="*/ 1126 w 2105"/>
                <a:gd name="T19" fmla="*/ 30 h 3461"/>
                <a:gd name="T20" fmla="*/ 1273 w 2105"/>
                <a:gd name="T21" fmla="*/ 0 h 3461"/>
                <a:gd name="T22" fmla="*/ 1455 w 2105"/>
                <a:gd name="T23" fmla="*/ 42 h 3461"/>
                <a:gd name="T24" fmla="*/ 1695 w 2105"/>
                <a:gd name="T25" fmla="*/ 152 h 3461"/>
                <a:gd name="T26" fmla="*/ 1849 w 2105"/>
                <a:gd name="T27" fmla="*/ 293 h 3461"/>
                <a:gd name="T28" fmla="*/ 1993 w 2105"/>
                <a:gd name="T29" fmla="*/ 507 h 3461"/>
                <a:gd name="T30" fmla="*/ 2095 w 2105"/>
                <a:gd name="T31" fmla="*/ 878 h 3461"/>
                <a:gd name="T32" fmla="*/ 2105 w 2105"/>
                <a:gd name="T33" fmla="*/ 1405 h 3461"/>
                <a:gd name="T34" fmla="*/ 2087 w 2105"/>
                <a:gd name="T35" fmla="*/ 1856 h 3461"/>
                <a:gd name="T36" fmla="*/ 2006 w 2105"/>
                <a:gd name="T37" fmla="*/ 2232 h 3461"/>
                <a:gd name="T38" fmla="*/ 1907 w 2105"/>
                <a:gd name="T39" fmla="*/ 2491 h 3461"/>
                <a:gd name="T40" fmla="*/ 1821 w 2105"/>
                <a:gd name="T41" fmla="*/ 2650 h 3461"/>
                <a:gd name="T42" fmla="*/ 1656 w 2105"/>
                <a:gd name="T43" fmla="*/ 2795 h 3461"/>
                <a:gd name="T44" fmla="*/ 1421 w 2105"/>
                <a:gd name="T45" fmla="*/ 2946 h 3461"/>
                <a:gd name="T46" fmla="*/ 1218 w 2105"/>
                <a:gd name="T47" fmla="*/ 3078 h 3461"/>
                <a:gd name="T48" fmla="*/ 1122 w 2105"/>
                <a:gd name="T49" fmla="*/ 3210 h 3461"/>
                <a:gd name="T50" fmla="*/ 1039 w 2105"/>
                <a:gd name="T51" fmla="*/ 3376 h 3461"/>
                <a:gd name="T52" fmla="*/ 865 w 2105"/>
                <a:gd name="T53" fmla="*/ 3461 h 3461"/>
                <a:gd name="T54" fmla="*/ 608 w 2105"/>
                <a:gd name="T55" fmla="*/ 3426 h 3461"/>
                <a:gd name="T56" fmla="*/ 369 w 2105"/>
                <a:gd name="T57" fmla="*/ 3325 h 3461"/>
                <a:gd name="T58" fmla="*/ 179 w 2105"/>
                <a:gd name="T59" fmla="*/ 3167 h 3461"/>
                <a:gd name="T60" fmla="*/ 47 w 2105"/>
                <a:gd name="T61" fmla="*/ 3032 h 3461"/>
                <a:gd name="T62" fmla="*/ 0 w 2105"/>
                <a:gd name="T63" fmla="*/ 2850 h 3461"/>
                <a:gd name="T64" fmla="*/ 40 w 2105"/>
                <a:gd name="T65" fmla="*/ 2622 h 3461"/>
                <a:gd name="T66" fmla="*/ 79 w 2105"/>
                <a:gd name="T67" fmla="*/ 2550 h 3461"/>
                <a:gd name="T68" fmla="*/ 169 w 2105"/>
                <a:gd name="T69" fmla="*/ 2513 h 3461"/>
                <a:gd name="T70" fmla="*/ 263 w 2105"/>
                <a:gd name="T71" fmla="*/ 2425 h 3461"/>
                <a:gd name="T72" fmla="*/ 290 w 2105"/>
                <a:gd name="T73" fmla="*/ 2327 h 3461"/>
                <a:gd name="T74" fmla="*/ 255 w 2105"/>
                <a:gd name="T75" fmla="*/ 2239 h 3461"/>
                <a:gd name="T76" fmla="*/ 202 w 2105"/>
                <a:gd name="T77" fmla="*/ 2162 h 3461"/>
                <a:gd name="T78" fmla="*/ 256 w 2105"/>
                <a:gd name="T79" fmla="*/ 2071 h 3461"/>
                <a:gd name="T80" fmla="*/ 453 w 2105"/>
                <a:gd name="T81" fmla="*/ 1970 h 3461"/>
                <a:gd name="T82" fmla="*/ 590 w 2105"/>
                <a:gd name="T83" fmla="*/ 1922 h 3461"/>
                <a:gd name="T84" fmla="*/ 758 w 2105"/>
                <a:gd name="T85" fmla="*/ 1918 h 3461"/>
                <a:gd name="T86" fmla="*/ 977 w 2105"/>
                <a:gd name="T87" fmla="*/ 1898 h 3461"/>
                <a:gd name="T88" fmla="*/ 1112 w 2105"/>
                <a:gd name="T89" fmla="*/ 1836 h 3461"/>
                <a:gd name="T90" fmla="*/ 1051 w 2105"/>
                <a:gd name="T91" fmla="*/ 1756 h 3461"/>
                <a:gd name="T92" fmla="*/ 943 w 2105"/>
                <a:gd name="T93" fmla="*/ 1683 h 3461"/>
                <a:gd name="T94" fmla="*/ 879 w 2105"/>
                <a:gd name="T95" fmla="*/ 1639 h 3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5" h="3461">
                  <a:moveTo>
                    <a:pt x="875" y="1637"/>
                  </a:moveTo>
                  <a:lnTo>
                    <a:pt x="746" y="1546"/>
                  </a:lnTo>
                  <a:lnTo>
                    <a:pt x="640" y="1471"/>
                  </a:lnTo>
                  <a:lnTo>
                    <a:pt x="552" y="1405"/>
                  </a:lnTo>
                  <a:lnTo>
                    <a:pt x="484" y="1346"/>
                  </a:lnTo>
                  <a:lnTo>
                    <a:pt x="430" y="1288"/>
                  </a:lnTo>
                  <a:lnTo>
                    <a:pt x="392" y="1228"/>
                  </a:lnTo>
                  <a:lnTo>
                    <a:pt x="366" y="1162"/>
                  </a:lnTo>
                  <a:lnTo>
                    <a:pt x="351" y="1087"/>
                  </a:lnTo>
                  <a:lnTo>
                    <a:pt x="340" y="1006"/>
                  </a:lnTo>
                  <a:lnTo>
                    <a:pt x="329" y="930"/>
                  </a:lnTo>
                  <a:lnTo>
                    <a:pt x="321" y="857"/>
                  </a:lnTo>
                  <a:lnTo>
                    <a:pt x="317" y="791"/>
                  </a:lnTo>
                  <a:lnTo>
                    <a:pt x="317" y="728"/>
                  </a:lnTo>
                  <a:lnTo>
                    <a:pt x="324" y="671"/>
                  </a:lnTo>
                  <a:lnTo>
                    <a:pt x="339" y="619"/>
                  </a:lnTo>
                  <a:lnTo>
                    <a:pt x="364" y="575"/>
                  </a:lnTo>
                  <a:lnTo>
                    <a:pt x="405" y="523"/>
                  </a:lnTo>
                  <a:lnTo>
                    <a:pt x="471" y="460"/>
                  </a:lnTo>
                  <a:lnTo>
                    <a:pt x="551" y="389"/>
                  </a:lnTo>
                  <a:lnTo>
                    <a:pt x="639" y="317"/>
                  </a:lnTo>
                  <a:lnTo>
                    <a:pt x="723" y="248"/>
                  </a:lnTo>
                  <a:lnTo>
                    <a:pt x="799" y="190"/>
                  </a:lnTo>
                  <a:lnTo>
                    <a:pt x="858" y="147"/>
                  </a:lnTo>
                  <a:lnTo>
                    <a:pt x="892" y="123"/>
                  </a:lnTo>
                  <a:lnTo>
                    <a:pt x="918" y="108"/>
                  </a:lnTo>
                  <a:lnTo>
                    <a:pt x="960" y="89"/>
                  </a:lnTo>
                  <a:lnTo>
                    <a:pt x="1011" y="69"/>
                  </a:lnTo>
                  <a:lnTo>
                    <a:pt x="1068" y="49"/>
                  </a:lnTo>
                  <a:lnTo>
                    <a:pt x="1126" y="30"/>
                  </a:lnTo>
                  <a:lnTo>
                    <a:pt x="1183" y="15"/>
                  </a:lnTo>
                  <a:lnTo>
                    <a:pt x="1233" y="4"/>
                  </a:lnTo>
                  <a:lnTo>
                    <a:pt x="1273" y="0"/>
                  </a:lnTo>
                  <a:lnTo>
                    <a:pt x="1317" y="5"/>
                  </a:lnTo>
                  <a:lnTo>
                    <a:pt x="1380" y="20"/>
                  </a:lnTo>
                  <a:lnTo>
                    <a:pt x="1455" y="42"/>
                  </a:lnTo>
                  <a:lnTo>
                    <a:pt x="1537" y="75"/>
                  </a:lnTo>
                  <a:lnTo>
                    <a:pt x="1618" y="110"/>
                  </a:lnTo>
                  <a:lnTo>
                    <a:pt x="1695" y="152"/>
                  </a:lnTo>
                  <a:lnTo>
                    <a:pt x="1760" y="196"/>
                  </a:lnTo>
                  <a:lnTo>
                    <a:pt x="1809" y="244"/>
                  </a:lnTo>
                  <a:lnTo>
                    <a:pt x="1849" y="293"/>
                  </a:lnTo>
                  <a:lnTo>
                    <a:pt x="1896" y="352"/>
                  </a:lnTo>
                  <a:lnTo>
                    <a:pt x="1944" y="422"/>
                  </a:lnTo>
                  <a:lnTo>
                    <a:pt x="1993" y="507"/>
                  </a:lnTo>
                  <a:lnTo>
                    <a:pt x="2036" y="609"/>
                  </a:lnTo>
                  <a:lnTo>
                    <a:pt x="2071" y="732"/>
                  </a:lnTo>
                  <a:lnTo>
                    <a:pt x="2095" y="878"/>
                  </a:lnTo>
                  <a:lnTo>
                    <a:pt x="2105" y="1053"/>
                  </a:lnTo>
                  <a:lnTo>
                    <a:pt x="2105" y="1234"/>
                  </a:lnTo>
                  <a:lnTo>
                    <a:pt x="2105" y="1405"/>
                  </a:lnTo>
                  <a:lnTo>
                    <a:pt x="2103" y="1565"/>
                  </a:lnTo>
                  <a:lnTo>
                    <a:pt x="2098" y="1716"/>
                  </a:lnTo>
                  <a:lnTo>
                    <a:pt x="2087" y="1856"/>
                  </a:lnTo>
                  <a:lnTo>
                    <a:pt x="2069" y="1989"/>
                  </a:lnTo>
                  <a:lnTo>
                    <a:pt x="2042" y="2113"/>
                  </a:lnTo>
                  <a:lnTo>
                    <a:pt x="2006" y="2232"/>
                  </a:lnTo>
                  <a:lnTo>
                    <a:pt x="1965" y="2333"/>
                  </a:lnTo>
                  <a:lnTo>
                    <a:pt x="1935" y="2420"/>
                  </a:lnTo>
                  <a:lnTo>
                    <a:pt x="1907" y="2491"/>
                  </a:lnTo>
                  <a:lnTo>
                    <a:pt x="1883" y="2550"/>
                  </a:lnTo>
                  <a:lnTo>
                    <a:pt x="1855" y="2601"/>
                  </a:lnTo>
                  <a:lnTo>
                    <a:pt x="1821" y="2650"/>
                  </a:lnTo>
                  <a:lnTo>
                    <a:pt x="1779" y="2695"/>
                  </a:lnTo>
                  <a:lnTo>
                    <a:pt x="1724" y="2745"/>
                  </a:lnTo>
                  <a:lnTo>
                    <a:pt x="1656" y="2795"/>
                  </a:lnTo>
                  <a:lnTo>
                    <a:pt x="1581" y="2847"/>
                  </a:lnTo>
                  <a:lnTo>
                    <a:pt x="1500" y="2897"/>
                  </a:lnTo>
                  <a:lnTo>
                    <a:pt x="1421" y="2946"/>
                  </a:lnTo>
                  <a:lnTo>
                    <a:pt x="1344" y="2993"/>
                  </a:lnTo>
                  <a:lnTo>
                    <a:pt x="1275" y="3037"/>
                  </a:lnTo>
                  <a:lnTo>
                    <a:pt x="1218" y="3078"/>
                  </a:lnTo>
                  <a:lnTo>
                    <a:pt x="1177" y="3117"/>
                  </a:lnTo>
                  <a:lnTo>
                    <a:pt x="1146" y="3158"/>
                  </a:lnTo>
                  <a:lnTo>
                    <a:pt x="1122" y="3210"/>
                  </a:lnTo>
                  <a:lnTo>
                    <a:pt x="1098" y="3266"/>
                  </a:lnTo>
                  <a:lnTo>
                    <a:pt x="1072" y="3324"/>
                  </a:lnTo>
                  <a:lnTo>
                    <a:pt x="1039" y="3376"/>
                  </a:lnTo>
                  <a:lnTo>
                    <a:pt x="996" y="3420"/>
                  </a:lnTo>
                  <a:lnTo>
                    <a:pt x="939" y="3449"/>
                  </a:lnTo>
                  <a:lnTo>
                    <a:pt x="865" y="3461"/>
                  </a:lnTo>
                  <a:lnTo>
                    <a:pt x="778" y="3457"/>
                  </a:lnTo>
                  <a:lnTo>
                    <a:pt x="693" y="3446"/>
                  </a:lnTo>
                  <a:lnTo>
                    <a:pt x="608" y="3426"/>
                  </a:lnTo>
                  <a:lnTo>
                    <a:pt x="525" y="3400"/>
                  </a:lnTo>
                  <a:lnTo>
                    <a:pt x="444" y="3366"/>
                  </a:lnTo>
                  <a:lnTo>
                    <a:pt x="369" y="3325"/>
                  </a:lnTo>
                  <a:lnTo>
                    <a:pt x="299" y="3276"/>
                  </a:lnTo>
                  <a:lnTo>
                    <a:pt x="238" y="3222"/>
                  </a:lnTo>
                  <a:lnTo>
                    <a:pt x="179" y="3167"/>
                  </a:lnTo>
                  <a:lnTo>
                    <a:pt x="128" y="3120"/>
                  </a:lnTo>
                  <a:lnTo>
                    <a:pt x="82" y="3076"/>
                  </a:lnTo>
                  <a:lnTo>
                    <a:pt x="47" y="3032"/>
                  </a:lnTo>
                  <a:lnTo>
                    <a:pt x="19" y="2981"/>
                  </a:lnTo>
                  <a:lnTo>
                    <a:pt x="3" y="2922"/>
                  </a:lnTo>
                  <a:lnTo>
                    <a:pt x="0" y="2850"/>
                  </a:lnTo>
                  <a:lnTo>
                    <a:pt x="12" y="2764"/>
                  </a:lnTo>
                  <a:lnTo>
                    <a:pt x="26" y="2680"/>
                  </a:lnTo>
                  <a:lnTo>
                    <a:pt x="40" y="2622"/>
                  </a:lnTo>
                  <a:lnTo>
                    <a:pt x="50" y="2585"/>
                  </a:lnTo>
                  <a:lnTo>
                    <a:pt x="64" y="2564"/>
                  </a:lnTo>
                  <a:lnTo>
                    <a:pt x="79" y="2550"/>
                  </a:lnTo>
                  <a:lnTo>
                    <a:pt x="100" y="2541"/>
                  </a:lnTo>
                  <a:lnTo>
                    <a:pt x="129" y="2530"/>
                  </a:lnTo>
                  <a:lnTo>
                    <a:pt x="169" y="2513"/>
                  </a:lnTo>
                  <a:lnTo>
                    <a:pt x="207" y="2486"/>
                  </a:lnTo>
                  <a:lnTo>
                    <a:pt x="240" y="2457"/>
                  </a:lnTo>
                  <a:lnTo>
                    <a:pt x="263" y="2425"/>
                  </a:lnTo>
                  <a:lnTo>
                    <a:pt x="279" y="2393"/>
                  </a:lnTo>
                  <a:lnTo>
                    <a:pt x="288" y="2359"/>
                  </a:lnTo>
                  <a:lnTo>
                    <a:pt x="290" y="2327"/>
                  </a:lnTo>
                  <a:lnTo>
                    <a:pt x="285" y="2295"/>
                  </a:lnTo>
                  <a:lnTo>
                    <a:pt x="274" y="2267"/>
                  </a:lnTo>
                  <a:lnTo>
                    <a:pt x="255" y="2239"/>
                  </a:lnTo>
                  <a:lnTo>
                    <a:pt x="234" y="2214"/>
                  </a:lnTo>
                  <a:lnTo>
                    <a:pt x="214" y="2187"/>
                  </a:lnTo>
                  <a:lnTo>
                    <a:pt x="202" y="2162"/>
                  </a:lnTo>
                  <a:lnTo>
                    <a:pt x="201" y="2134"/>
                  </a:lnTo>
                  <a:lnTo>
                    <a:pt x="218" y="2104"/>
                  </a:lnTo>
                  <a:lnTo>
                    <a:pt x="256" y="2071"/>
                  </a:lnTo>
                  <a:lnTo>
                    <a:pt x="323" y="2035"/>
                  </a:lnTo>
                  <a:lnTo>
                    <a:pt x="394" y="1998"/>
                  </a:lnTo>
                  <a:lnTo>
                    <a:pt x="453" y="1970"/>
                  </a:lnTo>
                  <a:lnTo>
                    <a:pt x="502" y="1948"/>
                  </a:lnTo>
                  <a:lnTo>
                    <a:pt x="547" y="1933"/>
                  </a:lnTo>
                  <a:lnTo>
                    <a:pt x="590" y="1922"/>
                  </a:lnTo>
                  <a:lnTo>
                    <a:pt x="637" y="1917"/>
                  </a:lnTo>
                  <a:lnTo>
                    <a:pt x="691" y="1915"/>
                  </a:lnTo>
                  <a:lnTo>
                    <a:pt x="758" y="1918"/>
                  </a:lnTo>
                  <a:lnTo>
                    <a:pt x="833" y="1918"/>
                  </a:lnTo>
                  <a:lnTo>
                    <a:pt x="908" y="1912"/>
                  </a:lnTo>
                  <a:lnTo>
                    <a:pt x="977" y="1898"/>
                  </a:lnTo>
                  <a:lnTo>
                    <a:pt x="1039" y="1882"/>
                  </a:lnTo>
                  <a:lnTo>
                    <a:pt x="1085" y="1860"/>
                  </a:lnTo>
                  <a:lnTo>
                    <a:pt x="1112" y="1836"/>
                  </a:lnTo>
                  <a:lnTo>
                    <a:pt x="1116" y="1810"/>
                  </a:lnTo>
                  <a:lnTo>
                    <a:pt x="1092" y="1783"/>
                  </a:lnTo>
                  <a:lnTo>
                    <a:pt x="1051" y="1756"/>
                  </a:lnTo>
                  <a:lnTo>
                    <a:pt x="1012" y="1729"/>
                  </a:lnTo>
                  <a:lnTo>
                    <a:pt x="975" y="1704"/>
                  </a:lnTo>
                  <a:lnTo>
                    <a:pt x="943" y="1683"/>
                  </a:lnTo>
                  <a:lnTo>
                    <a:pt x="915" y="1663"/>
                  </a:lnTo>
                  <a:lnTo>
                    <a:pt x="893" y="1649"/>
                  </a:lnTo>
                  <a:lnTo>
                    <a:pt x="879" y="1639"/>
                  </a:lnTo>
                  <a:lnTo>
                    <a:pt x="875" y="1637"/>
                  </a:lnTo>
                  <a:close/>
                </a:path>
              </a:pathLst>
            </a:custGeom>
            <a:solidFill>
              <a:srgbClr val="FF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848" y="6846"/>
              <a:ext cx="679" cy="833"/>
            </a:xfrm>
            <a:custGeom>
              <a:avLst/>
              <a:gdLst>
                <a:gd name="T0" fmla="*/ 643 w 2037"/>
                <a:gd name="T1" fmla="*/ 1381 h 3332"/>
                <a:gd name="T2" fmla="*/ 447 w 2037"/>
                <a:gd name="T3" fmla="*/ 1182 h 3332"/>
                <a:gd name="T4" fmla="*/ 376 w 2037"/>
                <a:gd name="T5" fmla="*/ 972 h 3332"/>
                <a:gd name="T6" fmla="*/ 343 w 2037"/>
                <a:gd name="T7" fmla="*/ 756 h 3332"/>
                <a:gd name="T8" fmla="*/ 343 w 2037"/>
                <a:gd name="T9" fmla="*/ 591 h 3332"/>
                <a:gd name="T10" fmla="*/ 423 w 2037"/>
                <a:gd name="T11" fmla="*/ 450 h 3332"/>
                <a:gd name="T12" fmla="*/ 651 w 2037"/>
                <a:gd name="T13" fmla="*/ 267 h 3332"/>
                <a:gd name="T14" fmla="*/ 865 w 2037"/>
                <a:gd name="T15" fmla="*/ 119 h 3332"/>
                <a:gd name="T16" fmla="*/ 963 w 2037"/>
                <a:gd name="T17" fmla="*/ 68 h 3332"/>
                <a:gd name="T18" fmla="*/ 1117 w 2037"/>
                <a:gd name="T19" fmla="*/ 21 h 3332"/>
                <a:gd name="T20" fmla="*/ 1258 w 2037"/>
                <a:gd name="T21" fmla="*/ 0 h 3332"/>
                <a:gd name="T22" fmla="*/ 1425 w 2037"/>
                <a:gd name="T23" fmla="*/ 41 h 3332"/>
                <a:gd name="T24" fmla="*/ 1643 w 2037"/>
                <a:gd name="T25" fmla="*/ 145 h 3332"/>
                <a:gd name="T26" fmla="*/ 1790 w 2037"/>
                <a:gd name="T27" fmla="*/ 284 h 3332"/>
                <a:gd name="T28" fmla="*/ 1930 w 2037"/>
                <a:gd name="T29" fmla="*/ 491 h 3332"/>
                <a:gd name="T30" fmla="*/ 2028 w 2037"/>
                <a:gd name="T31" fmla="*/ 855 h 3332"/>
                <a:gd name="T32" fmla="*/ 2037 w 2037"/>
                <a:gd name="T33" fmla="*/ 1372 h 3332"/>
                <a:gd name="T34" fmla="*/ 2018 w 2037"/>
                <a:gd name="T35" fmla="*/ 1790 h 3332"/>
                <a:gd name="T36" fmla="*/ 1936 w 2037"/>
                <a:gd name="T37" fmla="*/ 2146 h 3332"/>
                <a:gd name="T38" fmla="*/ 1834 w 2037"/>
                <a:gd name="T39" fmla="*/ 2392 h 3332"/>
                <a:gd name="T40" fmla="*/ 1740 w 2037"/>
                <a:gd name="T41" fmla="*/ 2532 h 3332"/>
                <a:gd name="T42" fmla="*/ 1573 w 2037"/>
                <a:gd name="T43" fmla="*/ 2671 h 3332"/>
                <a:gd name="T44" fmla="*/ 1352 w 2037"/>
                <a:gd name="T45" fmla="*/ 2820 h 3332"/>
                <a:gd name="T46" fmla="*/ 1165 w 2037"/>
                <a:gd name="T47" fmla="*/ 2949 h 3332"/>
                <a:gd name="T48" fmla="*/ 1072 w 2037"/>
                <a:gd name="T49" fmla="*/ 3081 h 3332"/>
                <a:gd name="T50" fmla="*/ 994 w 2037"/>
                <a:gd name="T51" fmla="*/ 3247 h 3332"/>
                <a:gd name="T52" fmla="*/ 824 w 2037"/>
                <a:gd name="T53" fmla="*/ 3332 h 3332"/>
                <a:gd name="T54" fmla="*/ 579 w 2037"/>
                <a:gd name="T55" fmla="*/ 3310 h 3332"/>
                <a:gd name="T56" fmla="*/ 363 w 2037"/>
                <a:gd name="T57" fmla="*/ 3232 h 3332"/>
                <a:gd name="T58" fmla="*/ 179 w 2037"/>
                <a:gd name="T59" fmla="*/ 3081 h 3332"/>
                <a:gd name="T60" fmla="*/ 47 w 2037"/>
                <a:gd name="T61" fmla="*/ 2946 h 3332"/>
                <a:gd name="T62" fmla="*/ 0 w 2037"/>
                <a:gd name="T63" fmla="*/ 2764 h 3332"/>
                <a:gd name="T64" fmla="*/ 40 w 2037"/>
                <a:gd name="T65" fmla="*/ 2536 h 3332"/>
                <a:gd name="T66" fmla="*/ 79 w 2037"/>
                <a:gd name="T67" fmla="*/ 2464 h 3332"/>
                <a:gd name="T68" fmla="*/ 169 w 2037"/>
                <a:gd name="T69" fmla="*/ 2427 h 3332"/>
                <a:gd name="T70" fmla="*/ 269 w 2037"/>
                <a:gd name="T71" fmla="*/ 2341 h 3332"/>
                <a:gd name="T72" fmla="*/ 304 w 2037"/>
                <a:gd name="T73" fmla="*/ 2244 h 3332"/>
                <a:gd name="T74" fmla="*/ 272 w 2037"/>
                <a:gd name="T75" fmla="*/ 2159 h 3332"/>
                <a:gd name="T76" fmla="*/ 219 w 2037"/>
                <a:gd name="T77" fmla="*/ 2089 h 3332"/>
                <a:gd name="T78" fmla="*/ 273 w 2037"/>
                <a:gd name="T79" fmla="*/ 2006 h 3332"/>
                <a:gd name="T80" fmla="*/ 468 w 2037"/>
                <a:gd name="T81" fmla="*/ 1906 h 3332"/>
                <a:gd name="T82" fmla="*/ 595 w 2037"/>
                <a:gd name="T83" fmla="*/ 1858 h 3332"/>
                <a:gd name="T84" fmla="*/ 758 w 2037"/>
                <a:gd name="T85" fmla="*/ 1853 h 3332"/>
                <a:gd name="T86" fmla="*/ 977 w 2037"/>
                <a:gd name="T87" fmla="*/ 1826 h 3332"/>
                <a:gd name="T88" fmla="*/ 1112 w 2037"/>
                <a:gd name="T89" fmla="*/ 1753 h 3332"/>
                <a:gd name="T90" fmla="*/ 1051 w 2037"/>
                <a:gd name="T91" fmla="*/ 1670 h 3332"/>
                <a:gd name="T92" fmla="*/ 943 w 2037"/>
                <a:gd name="T93" fmla="*/ 1597 h 3332"/>
                <a:gd name="T94" fmla="*/ 879 w 2037"/>
                <a:gd name="T95" fmla="*/ 1553 h 3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37" h="3332">
                  <a:moveTo>
                    <a:pt x="875" y="1551"/>
                  </a:moveTo>
                  <a:lnTo>
                    <a:pt x="747" y="1459"/>
                  </a:lnTo>
                  <a:lnTo>
                    <a:pt x="643" y="1381"/>
                  </a:lnTo>
                  <a:lnTo>
                    <a:pt x="560" y="1310"/>
                  </a:lnTo>
                  <a:lnTo>
                    <a:pt x="496" y="1246"/>
                  </a:lnTo>
                  <a:lnTo>
                    <a:pt x="447" y="1182"/>
                  </a:lnTo>
                  <a:lnTo>
                    <a:pt x="414" y="1117"/>
                  </a:lnTo>
                  <a:lnTo>
                    <a:pt x="390" y="1049"/>
                  </a:lnTo>
                  <a:lnTo>
                    <a:pt x="376" y="972"/>
                  </a:lnTo>
                  <a:lnTo>
                    <a:pt x="365" y="893"/>
                  </a:lnTo>
                  <a:lnTo>
                    <a:pt x="353" y="822"/>
                  </a:lnTo>
                  <a:lnTo>
                    <a:pt x="343" y="756"/>
                  </a:lnTo>
                  <a:lnTo>
                    <a:pt x="338" y="697"/>
                  </a:lnTo>
                  <a:lnTo>
                    <a:pt x="337" y="642"/>
                  </a:lnTo>
                  <a:lnTo>
                    <a:pt x="343" y="591"/>
                  </a:lnTo>
                  <a:lnTo>
                    <a:pt x="356" y="543"/>
                  </a:lnTo>
                  <a:lnTo>
                    <a:pt x="381" y="500"/>
                  </a:lnTo>
                  <a:lnTo>
                    <a:pt x="423" y="450"/>
                  </a:lnTo>
                  <a:lnTo>
                    <a:pt x="488" y="393"/>
                  </a:lnTo>
                  <a:lnTo>
                    <a:pt x="566" y="329"/>
                  </a:lnTo>
                  <a:lnTo>
                    <a:pt x="651" y="267"/>
                  </a:lnTo>
                  <a:lnTo>
                    <a:pt x="734" y="208"/>
                  </a:lnTo>
                  <a:lnTo>
                    <a:pt x="808" y="158"/>
                  </a:lnTo>
                  <a:lnTo>
                    <a:pt x="865" y="119"/>
                  </a:lnTo>
                  <a:lnTo>
                    <a:pt x="899" y="98"/>
                  </a:lnTo>
                  <a:lnTo>
                    <a:pt x="924" y="84"/>
                  </a:lnTo>
                  <a:lnTo>
                    <a:pt x="963" y="68"/>
                  </a:lnTo>
                  <a:lnTo>
                    <a:pt x="1010" y="52"/>
                  </a:lnTo>
                  <a:lnTo>
                    <a:pt x="1064" y="36"/>
                  </a:lnTo>
                  <a:lnTo>
                    <a:pt x="1117" y="21"/>
                  </a:lnTo>
                  <a:lnTo>
                    <a:pt x="1170" y="10"/>
                  </a:lnTo>
                  <a:lnTo>
                    <a:pt x="1218" y="2"/>
                  </a:lnTo>
                  <a:lnTo>
                    <a:pt x="1258" y="0"/>
                  </a:lnTo>
                  <a:lnTo>
                    <a:pt x="1299" y="4"/>
                  </a:lnTo>
                  <a:lnTo>
                    <a:pt x="1358" y="18"/>
                  </a:lnTo>
                  <a:lnTo>
                    <a:pt x="1425" y="41"/>
                  </a:lnTo>
                  <a:lnTo>
                    <a:pt x="1499" y="70"/>
                  </a:lnTo>
                  <a:lnTo>
                    <a:pt x="1573" y="105"/>
                  </a:lnTo>
                  <a:lnTo>
                    <a:pt x="1643" y="145"/>
                  </a:lnTo>
                  <a:lnTo>
                    <a:pt x="1704" y="188"/>
                  </a:lnTo>
                  <a:lnTo>
                    <a:pt x="1750" y="235"/>
                  </a:lnTo>
                  <a:lnTo>
                    <a:pt x="1790" y="284"/>
                  </a:lnTo>
                  <a:lnTo>
                    <a:pt x="1836" y="341"/>
                  </a:lnTo>
                  <a:lnTo>
                    <a:pt x="1883" y="408"/>
                  </a:lnTo>
                  <a:lnTo>
                    <a:pt x="1930" y="491"/>
                  </a:lnTo>
                  <a:lnTo>
                    <a:pt x="1970" y="590"/>
                  </a:lnTo>
                  <a:lnTo>
                    <a:pt x="2005" y="711"/>
                  </a:lnTo>
                  <a:lnTo>
                    <a:pt x="2028" y="855"/>
                  </a:lnTo>
                  <a:lnTo>
                    <a:pt x="2037" y="1029"/>
                  </a:lnTo>
                  <a:lnTo>
                    <a:pt x="2037" y="1207"/>
                  </a:lnTo>
                  <a:lnTo>
                    <a:pt x="2037" y="1372"/>
                  </a:lnTo>
                  <a:lnTo>
                    <a:pt x="2035" y="1521"/>
                  </a:lnTo>
                  <a:lnTo>
                    <a:pt x="2030" y="1662"/>
                  </a:lnTo>
                  <a:lnTo>
                    <a:pt x="2018" y="1790"/>
                  </a:lnTo>
                  <a:lnTo>
                    <a:pt x="2000" y="1913"/>
                  </a:lnTo>
                  <a:lnTo>
                    <a:pt x="1973" y="2030"/>
                  </a:lnTo>
                  <a:lnTo>
                    <a:pt x="1936" y="2146"/>
                  </a:lnTo>
                  <a:lnTo>
                    <a:pt x="1896" y="2246"/>
                  </a:lnTo>
                  <a:lnTo>
                    <a:pt x="1863" y="2327"/>
                  </a:lnTo>
                  <a:lnTo>
                    <a:pt x="1834" y="2392"/>
                  </a:lnTo>
                  <a:lnTo>
                    <a:pt x="1807" y="2445"/>
                  </a:lnTo>
                  <a:lnTo>
                    <a:pt x="1775" y="2490"/>
                  </a:lnTo>
                  <a:lnTo>
                    <a:pt x="1740" y="2532"/>
                  </a:lnTo>
                  <a:lnTo>
                    <a:pt x="1695" y="2573"/>
                  </a:lnTo>
                  <a:lnTo>
                    <a:pt x="1640" y="2621"/>
                  </a:lnTo>
                  <a:lnTo>
                    <a:pt x="1573" y="2671"/>
                  </a:lnTo>
                  <a:lnTo>
                    <a:pt x="1500" y="2722"/>
                  </a:lnTo>
                  <a:lnTo>
                    <a:pt x="1425" y="2771"/>
                  </a:lnTo>
                  <a:lnTo>
                    <a:pt x="1352" y="2820"/>
                  </a:lnTo>
                  <a:lnTo>
                    <a:pt x="1283" y="2865"/>
                  </a:lnTo>
                  <a:lnTo>
                    <a:pt x="1219" y="2909"/>
                  </a:lnTo>
                  <a:lnTo>
                    <a:pt x="1165" y="2949"/>
                  </a:lnTo>
                  <a:lnTo>
                    <a:pt x="1125" y="2988"/>
                  </a:lnTo>
                  <a:lnTo>
                    <a:pt x="1095" y="3029"/>
                  </a:lnTo>
                  <a:lnTo>
                    <a:pt x="1072" y="3081"/>
                  </a:lnTo>
                  <a:lnTo>
                    <a:pt x="1050" y="3137"/>
                  </a:lnTo>
                  <a:lnTo>
                    <a:pt x="1026" y="3195"/>
                  </a:lnTo>
                  <a:lnTo>
                    <a:pt x="994" y="3247"/>
                  </a:lnTo>
                  <a:lnTo>
                    <a:pt x="953" y="3291"/>
                  </a:lnTo>
                  <a:lnTo>
                    <a:pt x="897" y="3320"/>
                  </a:lnTo>
                  <a:lnTo>
                    <a:pt x="824" y="3332"/>
                  </a:lnTo>
                  <a:lnTo>
                    <a:pt x="740" y="3329"/>
                  </a:lnTo>
                  <a:lnTo>
                    <a:pt x="659" y="3323"/>
                  </a:lnTo>
                  <a:lnTo>
                    <a:pt x="579" y="3310"/>
                  </a:lnTo>
                  <a:lnTo>
                    <a:pt x="504" y="3292"/>
                  </a:lnTo>
                  <a:lnTo>
                    <a:pt x="431" y="3266"/>
                  </a:lnTo>
                  <a:lnTo>
                    <a:pt x="363" y="3232"/>
                  </a:lnTo>
                  <a:lnTo>
                    <a:pt x="298" y="3189"/>
                  </a:lnTo>
                  <a:lnTo>
                    <a:pt x="238" y="3136"/>
                  </a:lnTo>
                  <a:lnTo>
                    <a:pt x="179" y="3081"/>
                  </a:lnTo>
                  <a:lnTo>
                    <a:pt x="128" y="3034"/>
                  </a:lnTo>
                  <a:lnTo>
                    <a:pt x="82" y="2990"/>
                  </a:lnTo>
                  <a:lnTo>
                    <a:pt x="47" y="2946"/>
                  </a:lnTo>
                  <a:lnTo>
                    <a:pt x="19" y="2895"/>
                  </a:lnTo>
                  <a:lnTo>
                    <a:pt x="3" y="2836"/>
                  </a:lnTo>
                  <a:lnTo>
                    <a:pt x="0" y="2764"/>
                  </a:lnTo>
                  <a:lnTo>
                    <a:pt x="12" y="2678"/>
                  </a:lnTo>
                  <a:lnTo>
                    <a:pt x="26" y="2594"/>
                  </a:lnTo>
                  <a:lnTo>
                    <a:pt x="40" y="2536"/>
                  </a:lnTo>
                  <a:lnTo>
                    <a:pt x="50" y="2499"/>
                  </a:lnTo>
                  <a:lnTo>
                    <a:pt x="64" y="2478"/>
                  </a:lnTo>
                  <a:lnTo>
                    <a:pt x="79" y="2464"/>
                  </a:lnTo>
                  <a:lnTo>
                    <a:pt x="100" y="2455"/>
                  </a:lnTo>
                  <a:lnTo>
                    <a:pt x="129" y="2444"/>
                  </a:lnTo>
                  <a:lnTo>
                    <a:pt x="169" y="2427"/>
                  </a:lnTo>
                  <a:lnTo>
                    <a:pt x="209" y="2401"/>
                  </a:lnTo>
                  <a:lnTo>
                    <a:pt x="243" y="2372"/>
                  </a:lnTo>
                  <a:lnTo>
                    <a:pt x="269" y="2341"/>
                  </a:lnTo>
                  <a:lnTo>
                    <a:pt x="289" y="2309"/>
                  </a:lnTo>
                  <a:lnTo>
                    <a:pt x="300" y="2276"/>
                  </a:lnTo>
                  <a:lnTo>
                    <a:pt x="304" y="2244"/>
                  </a:lnTo>
                  <a:lnTo>
                    <a:pt x="301" y="2213"/>
                  </a:lnTo>
                  <a:lnTo>
                    <a:pt x="291" y="2185"/>
                  </a:lnTo>
                  <a:lnTo>
                    <a:pt x="272" y="2159"/>
                  </a:lnTo>
                  <a:lnTo>
                    <a:pt x="251" y="2136"/>
                  </a:lnTo>
                  <a:lnTo>
                    <a:pt x="231" y="2112"/>
                  </a:lnTo>
                  <a:lnTo>
                    <a:pt x="219" y="2089"/>
                  </a:lnTo>
                  <a:lnTo>
                    <a:pt x="218" y="2065"/>
                  </a:lnTo>
                  <a:lnTo>
                    <a:pt x="235" y="2037"/>
                  </a:lnTo>
                  <a:lnTo>
                    <a:pt x="273" y="2006"/>
                  </a:lnTo>
                  <a:lnTo>
                    <a:pt x="340" y="1971"/>
                  </a:lnTo>
                  <a:lnTo>
                    <a:pt x="411" y="1934"/>
                  </a:lnTo>
                  <a:lnTo>
                    <a:pt x="468" y="1906"/>
                  </a:lnTo>
                  <a:lnTo>
                    <a:pt x="514" y="1884"/>
                  </a:lnTo>
                  <a:lnTo>
                    <a:pt x="555" y="1869"/>
                  </a:lnTo>
                  <a:lnTo>
                    <a:pt x="595" y="1858"/>
                  </a:lnTo>
                  <a:lnTo>
                    <a:pt x="639" y="1852"/>
                  </a:lnTo>
                  <a:lnTo>
                    <a:pt x="692" y="1850"/>
                  </a:lnTo>
                  <a:lnTo>
                    <a:pt x="758" y="1853"/>
                  </a:lnTo>
                  <a:lnTo>
                    <a:pt x="833" y="1851"/>
                  </a:lnTo>
                  <a:lnTo>
                    <a:pt x="908" y="1842"/>
                  </a:lnTo>
                  <a:lnTo>
                    <a:pt x="977" y="1826"/>
                  </a:lnTo>
                  <a:lnTo>
                    <a:pt x="1039" y="1806"/>
                  </a:lnTo>
                  <a:lnTo>
                    <a:pt x="1085" y="1780"/>
                  </a:lnTo>
                  <a:lnTo>
                    <a:pt x="1112" y="1753"/>
                  </a:lnTo>
                  <a:lnTo>
                    <a:pt x="1116" y="1725"/>
                  </a:lnTo>
                  <a:lnTo>
                    <a:pt x="1092" y="1697"/>
                  </a:lnTo>
                  <a:lnTo>
                    <a:pt x="1051" y="1670"/>
                  </a:lnTo>
                  <a:lnTo>
                    <a:pt x="1012" y="1643"/>
                  </a:lnTo>
                  <a:lnTo>
                    <a:pt x="975" y="1618"/>
                  </a:lnTo>
                  <a:lnTo>
                    <a:pt x="943" y="1597"/>
                  </a:lnTo>
                  <a:lnTo>
                    <a:pt x="915" y="1577"/>
                  </a:lnTo>
                  <a:lnTo>
                    <a:pt x="893" y="1563"/>
                  </a:lnTo>
                  <a:lnTo>
                    <a:pt x="879" y="1553"/>
                  </a:lnTo>
                  <a:lnTo>
                    <a:pt x="875" y="1551"/>
                  </a:lnTo>
                  <a:close/>
                </a:path>
              </a:pathLst>
            </a:custGeom>
            <a:solidFill>
              <a:srgbClr val="FFC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848" y="6868"/>
              <a:ext cx="656" cy="801"/>
            </a:xfrm>
            <a:custGeom>
              <a:avLst/>
              <a:gdLst>
                <a:gd name="T0" fmla="*/ 647 w 1970"/>
                <a:gd name="T1" fmla="*/ 1291 h 3204"/>
                <a:gd name="T2" fmla="*/ 465 w 1970"/>
                <a:gd name="T3" fmla="*/ 1078 h 3204"/>
                <a:gd name="T4" fmla="*/ 401 w 1970"/>
                <a:gd name="T5" fmla="*/ 860 h 3204"/>
                <a:gd name="T6" fmla="*/ 367 w 1970"/>
                <a:gd name="T7" fmla="*/ 656 h 3204"/>
                <a:gd name="T8" fmla="*/ 363 w 1970"/>
                <a:gd name="T9" fmla="*/ 512 h 3204"/>
                <a:gd name="T10" fmla="*/ 441 w 1970"/>
                <a:gd name="T11" fmla="*/ 379 h 3204"/>
                <a:gd name="T12" fmla="*/ 664 w 1970"/>
                <a:gd name="T13" fmla="*/ 219 h 3204"/>
                <a:gd name="T14" fmla="*/ 873 w 1970"/>
                <a:gd name="T15" fmla="*/ 93 h 3204"/>
                <a:gd name="T16" fmla="*/ 966 w 1970"/>
                <a:gd name="T17" fmla="*/ 49 h 3204"/>
                <a:gd name="T18" fmla="*/ 1109 w 1970"/>
                <a:gd name="T19" fmla="*/ 14 h 3204"/>
                <a:gd name="T20" fmla="*/ 1242 w 1970"/>
                <a:gd name="T21" fmla="*/ 0 h 3204"/>
                <a:gd name="T22" fmla="*/ 1395 w 1970"/>
                <a:gd name="T23" fmla="*/ 37 h 3204"/>
                <a:gd name="T24" fmla="*/ 1591 w 1970"/>
                <a:gd name="T25" fmla="*/ 138 h 3204"/>
                <a:gd name="T26" fmla="*/ 1731 w 1970"/>
                <a:gd name="T27" fmla="*/ 275 h 3204"/>
                <a:gd name="T28" fmla="*/ 1867 w 1970"/>
                <a:gd name="T29" fmla="*/ 476 h 3204"/>
                <a:gd name="T30" fmla="*/ 1962 w 1970"/>
                <a:gd name="T31" fmla="*/ 834 h 3204"/>
                <a:gd name="T32" fmla="*/ 1970 w 1970"/>
                <a:gd name="T33" fmla="*/ 1339 h 3204"/>
                <a:gd name="T34" fmla="*/ 1950 w 1970"/>
                <a:gd name="T35" fmla="*/ 1725 h 3204"/>
                <a:gd name="T36" fmla="*/ 1867 w 1970"/>
                <a:gd name="T37" fmla="*/ 2061 h 3204"/>
                <a:gd name="T38" fmla="*/ 1761 w 1970"/>
                <a:gd name="T39" fmla="*/ 2294 h 3204"/>
                <a:gd name="T40" fmla="*/ 1659 w 1970"/>
                <a:gd name="T41" fmla="*/ 2414 h 3204"/>
                <a:gd name="T42" fmla="*/ 1490 w 1970"/>
                <a:gd name="T43" fmla="*/ 2546 h 3204"/>
                <a:gd name="T44" fmla="*/ 1285 w 1970"/>
                <a:gd name="T45" fmla="*/ 2694 h 3204"/>
                <a:gd name="T46" fmla="*/ 1112 w 1970"/>
                <a:gd name="T47" fmla="*/ 2821 h 3204"/>
                <a:gd name="T48" fmla="*/ 1021 w 1970"/>
                <a:gd name="T49" fmla="*/ 2953 h 3204"/>
                <a:gd name="T50" fmla="*/ 950 w 1970"/>
                <a:gd name="T51" fmla="*/ 3119 h 3204"/>
                <a:gd name="T52" fmla="*/ 784 w 1970"/>
                <a:gd name="T53" fmla="*/ 3204 h 3204"/>
                <a:gd name="T54" fmla="*/ 552 w 1970"/>
                <a:gd name="T55" fmla="*/ 3196 h 3204"/>
                <a:gd name="T56" fmla="*/ 356 w 1970"/>
                <a:gd name="T57" fmla="*/ 3141 h 3204"/>
                <a:gd name="T58" fmla="*/ 179 w 1970"/>
                <a:gd name="T59" fmla="*/ 2996 h 3204"/>
                <a:gd name="T60" fmla="*/ 47 w 1970"/>
                <a:gd name="T61" fmla="*/ 2861 h 3204"/>
                <a:gd name="T62" fmla="*/ 0 w 1970"/>
                <a:gd name="T63" fmla="*/ 2679 h 3204"/>
                <a:gd name="T64" fmla="*/ 40 w 1970"/>
                <a:gd name="T65" fmla="*/ 2451 h 3204"/>
                <a:gd name="T66" fmla="*/ 79 w 1970"/>
                <a:gd name="T67" fmla="*/ 2379 h 3204"/>
                <a:gd name="T68" fmla="*/ 169 w 1970"/>
                <a:gd name="T69" fmla="*/ 2342 h 3204"/>
                <a:gd name="T70" fmla="*/ 274 w 1970"/>
                <a:gd name="T71" fmla="*/ 2258 h 3204"/>
                <a:gd name="T72" fmla="*/ 319 w 1970"/>
                <a:gd name="T73" fmla="*/ 2163 h 3204"/>
                <a:gd name="T74" fmla="*/ 289 w 1970"/>
                <a:gd name="T75" fmla="*/ 2079 h 3204"/>
                <a:gd name="T76" fmla="*/ 236 w 1970"/>
                <a:gd name="T77" fmla="*/ 2018 h 3204"/>
                <a:gd name="T78" fmla="*/ 290 w 1970"/>
                <a:gd name="T79" fmla="*/ 1943 h 3204"/>
                <a:gd name="T80" fmla="*/ 483 w 1970"/>
                <a:gd name="T81" fmla="*/ 1844 h 3204"/>
                <a:gd name="T82" fmla="*/ 600 w 1970"/>
                <a:gd name="T83" fmla="*/ 1794 h 3204"/>
                <a:gd name="T84" fmla="*/ 758 w 1970"/>
                <a:gd name="T85" fmla="*/ 1789 h 3204"/>
                <a:gd name="T86" fmla="*/ 977 w 1970"/>
                <a:gd name="T87" fmla="*/ 1756 h 3204"/>
                <a:gd name="T88" fmla="*/ 1112 w 1970"/>
                <a:gd name="T89" fmla="*/ 1672 h 3204"/>
                <a:gd name="T90" fmla="*/ 1051 w 1970"/>
                <a:gd name="T91" fmla="*/ 1585 h 3204"/>
                <a:gd name="T92" fmla="*/ 943 w 1970"/>
                <a:gd name="T93" fmla="*/ 1512 h 3204"/>
                <a:gd name="T94" fmla="*/ 879 w 1970"/>
                <a:gd name="T95" fmla="*/ 1468 h 3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0" h="3204">
                  <a:moveTo>
                    <a:pt x="875" y="1466"/>
                  </a:moveTo>
                  <a:lnTo>
                    <a:pt x="748" y="1373"/>
                  </a:lnTo>
                  <a:lnTo>
                    <a:pt x="647" y="1291"/>
                  </a:lnTo>
                  <a:lnTo>
                    <a:pt x="568" y="1216"/>
                  </a:lnTo>
                  <a:lnTo>
                    <a:pt x="510" y="1146"/>
                  </a:lnTo>
                  <a:lnTo>
                    <a:pt x="465" y="1078"/>
                  </a:lnTo>
                  <a:lnTo>
                    <a:pt x="435" y="1009"/>
                  </a:lnTo>
                  <a:lnTo>
                    <a:pt x="414" y="937"/>
                  </a:lnTo>
                  <a:lnTo>
                    <a:pt x="401" y="860"/>
                  </a:lnTo>
                  <a:lnTo>
                    <a:pt x="389" y="782"/>
                  </a:lnTo>
                  <a:lnTo>
                    <a:pt x="377" y="715"/>
                  </a:lnTo>
                  <a:lnTo>
                    <a:pt x="367" y="656"/>
                  </a:lnTo>
                  <a:lnTo>
                    <a:pt x="360" y="604"/>
                  </a:lnTo>
                  <a:lnTo>
                    <a:pt x="357" y="557"/>
                  </a:lnTo>
                  <a:lnTo>
                    <a:pt x="363" y="512"/>
                  </a:lnTo>
                  <a:lnTo>
                    <a:pt x="375" y="469"/>
                  </a:lnTo>
                  <a:lnTo>
                    <a:pt x="400" y="427"/>
                  </a:lnTo>
                  <a:lnTo>
                    <a:pt x="441" y="379"/>
                  </a:lnTo>
                  <a:lnTo>
                    <a:pt x="504" y="327"/>
                  </a:lnTo>
                  <a:lnTo>
                    <a:pt x="580" y="272"/>
                  </a:lnTo>
                  <a:lnTo>
                    <a:pt x="664" y="219"/>
                  </a:lnTo>
                  <a:lnTo>
                    <a:pt x="744" y="168"/>
                  </a:lnTo>
                  <a:lnTo>
                    <a:pt x="817" y="126"/>
                  </a:lnTo>
                  <a:lnTo>
                    <a:pt x="873" y="93"/>
                  </a:lnTo>
                  <a:lnTo>
                    <a:pt x="907" y="74"/>
                  </a:lnTo>
                  <a:lnTo>
                    <a:pt x="931" y="61"/>
                  </a:lnTo>
                  <a:lnTo>
                    <a:pt x="966" y="49"/>
                  </a:lnTo>
                  <a:lnTo>
                    <a:pt x="1010" y="36"/>
                  </a:lnTo>
                  <a:lnTo>
                    <a:pt x="1059" y="25"/>
                  </a:lnTo>
                  <a:lnTo>
                    <a:pt x="1109" y="14"/>
                  </a:lnTo>
                  <a:lnTo>
                    <a:pt x="1158" y="6"/>
                  </a:lnTo>
                  <a:lnTo>
                    <a:pt x="1202" y="1"/>
                  </a:lnTo>
                  <a:lnTo>
                    <a:pt x="1242" y="0"/>
                  </a:lnTo>
                  <a:lnTo>
                    <a:pt x="1282" y="3"/>
                  </a:lnTo>
                  <a:lnTo>
                    <a:pt x="1335" y="18"/>
                  </a:lnTo>
                  <a:lnTo>
                    <a:pt x="1395" y="37"/>
                  </a:lnTo>
                  <a:lnTo>
                    <a:pt x="1462" y="66"/>
                  </a:lnTo>
                  <a:lnTo>
                    <a:pt x="1527" y="99"/>
                  </a:lnTo>
                  <a:lnTo>
                    <a:pt x="1591" y="138"/>
                  </a:lnTo>
                  <a:lnTo>
                    <a:pt x="1646" y="181"/>
                  </a:lnTo>
                  <a:lnTo>
                    <a:pt x="1691" y="228"/>
                  </a:lnTo>
                  <a:lnTo>
                    <a:pt x="1731" y="275"/>
                  </a:lnTo>
                  <a:lnTo>
                    <a:pt x="1775" y="331"/>
                  </a:lnTo>
                  <a:lnTo>
                    <a:pt x="1821" y="396"/>
                  </a:lnTo>
                  <a:lnTo>
                    <a:pt x="1867" y="476"/>
                  </a:lnTo>
                  <a:lnTo>
                    <a:pt x="1907" y="572"/>
                  </a:lnTo>
                  <a:lnTo>
                    <a:pt x="1940" y="692"/>
                  </a:lnTo>
                  <a:lnTo>
                    <a:pt x="1962" y="834"/>
                  </a:lnTo>
                  <a:lnTo>
                    <a:pt x="1970" y="1007"/>
                  </a:lnTo>
                  <a:lnTo>
                    <a:pt x="1970" y="1183"/>
                  </a:lnTo>
                  <a:lnTo>
                    <a:pt x="1970" y="1339"/>
                  </a:lnTo>
                  <a:lnTo>
                    <a:pt x="1967" y="1480"/>
                  </a:lnTo>
                  <a:lnTo>
                    <a:pt x="1962" y="1608"/>
                  </a:lnTo>
                  <a:lnTo>
                    <a:pt x="1950" y="1725"/>
                  </a:lnTo>
                  <a:lnTo>
                    <a:pt x="1932" y="1838"/>
                  </a:lnTo>
                  <a:lnTo>
                    <a:pt x="1905" y="1948"/>
                  </a:lnTo>
                  <a:lnTo>
                    <a:pt x="1867" y="2061"/>
                  </a:lnTo>
                  <a:lnTo>
                    <a:pt x="1826" y="2160"/>
                  </a:lnTo>
                  <a:lnTo>
                    <a:pt x="1792" y="2237"/>
                  </a:lnTo>
                  <a:lnTo>
                    <a:pt x="1761" y="2294"/>
                  </a:lnTo>
                  <a:lnTo>
                    <a:pt x="1731" y="2341"/>
                  </a:lnTo>
                  <a:lnTo>
                    <a:pt x="1696" y="2377"/>
                  </a:lnTo>
                  <a:lnTo>
                    <a:pt x="1659" y="2414"/>
                  </a:lnTo>
                  <a:lnTo>
                    <a:pt x="1612" y="2450"/>
                  </a:lnTo>
                  <a:lnTo>
                    <a:pt x="1557" y="2497"/>
                  </a:lnTo>
                  <a:lnTo>
                    <a:pt x="1490" y="2546"/>
                  </a:lnTo>
                  <a:lnTo>
                    <a:pt x="1422" y="2596"/>
                  </a:lnTo>
                  <a:lnTo>
                    <a:pt x="1351" y="2645"/>
                  </a:lnTo>
                  <a:lnTo>
                    <a:pt x="1285" y="2694"/>
                  </a:lnTo>
                  <a:lnTo>
                    <a:pt x="1220" y="2738"/>
                  </a:lnTo>
                  <a:lnTo>
                    <a:pt x="1162" y="2781"/>
                  </a:lnTo>
                  <a:lnTo>
                    <a:pt x="1112" y="2821"/>
                  </a:lnTo>
                  <a:lnTo>
                    <a:pt x="1073" y="2858"/>
                  </a:lnTo>
                  <a:lnTo>
                    <a:pt x="1044" y="2899"/>
                  </a:lnTo>
                  <a:lnTo>
                    <a:pt x="1021" y="2953"/>
                  </a:lnTo>
                  <a:lnTo>
                    <a:pt x="1001" y="3009"/>
                  </a:lnTo>
                  <a:lnTo>
                    <a:pt x="979" y="3067"/>
                  </a:lnTo>
                  <a:lnTo>
                    <a:pt x="950" y="3119"/>
                  </a:lnTo>
                  <a:lnTo>
                    <a:pt x="911" y="3163"/>
                  </a:lnTo>
                  <a:lnTo>
                    <a:pt x="857" y="3192"/>
                  </a:lnTo>
                  <a:lnTo>
                    <a:pt x="784" y="3204"/>
                  </a:lnTo>
                  <a:lnTo>
                    <a:pt x="700" y="3203"/>
                  </a:lnTo>
                  <a:lnTo>
                    <a:pt x="624" y="3202"/>
                  </a:lnTo>
                  <a:lnTo>
                    <a:pt x="552" y="3196"/>
                  </a:lnTo>
                  <a:lnTo>
                    <a:pt x="485" y="3186"/>
                  </a:lnTo>
                  <a:lnTo>
                    <a:pt x="419" y="3167"/>
                  </a:lnTo>
                  <a:lnTo>
                    <a:pt x="356" y="3141"/>
                  </a:lnTo>
                  <a:lnTo>
                    <a:pt x="296" y="3102"/>
                  </a:lnTo>
                  <a:lnTo>
                    <a:pt x="238" y="3051"/>
                  </a:lnTo>
                  <a:lnTo>
                    <a:pt x="179" y="2996"/>
                  </a:lnTo>
                  <a:lnTo>
                    <a:pt x="128" y="2949"/>
                  </a:lnTo>
                  <a:lnTo>
                    <a:pt x="82" y="2905"/>
                  </a:lnTo>
                  <a:lnTo>
                    <a:pt x="47" y="2861"/>
                  </a:lnTo>
                  <a:lnTo>
                    <a:pt x="19" y="2810"/>
                  </a:lnTo>
                  <a:lnTo>
                    <a:pt x="3" y="2751"/>
                  </a:lnTo>
                  <a:lnTo>
                    <a:pt x="0" y="2679"/>
                  </a:lnTo>
                  <a:lnTo>
                    <a:pt x="12" y="2593"/>
                  </a:lnTo>
                  <a:lnTo>
                    <a:pt x="26" y="2509"/>
                  </a:lnTo>
                  <a:lnTo>
                    <a:pt x="40" y="2451"/>
                  </a:lnTo>
                  <a:lnTo>
                    <a:pt x="50" y="2414"/>
                  </a:lnTo>
                  <a:lnTo>
                    <a:pt x="64" y="2393"/>
                  </a:lnTo>
                  <a:lnTo>
                    <a:pt x="79" y="2379"/>
                  </a:lnTo>
                  <a:lnTo>
                    <a:pt x="100" y="2370"/>
                  </a:lnTo>
                  <a:lnTo>
                    <a:pt x="129" y="2359"/>
                  </a:lnTo>
                  <a:lnTo>
                    <a:pt x="169" y="2342"/>
                  </a:lnTo>
                  <a:lnTo>
                    <a:pt x="210" y="2316"/>
                  </a:lnTo>
                  <a:lnTo>
                    <a:pt x="245" y="2289"/>
                  </a:lnTo>
                  <a:lnTo>
                    <a:pt x="274" y="2258"/>
                  </a:lnTo>
                  <a:lnTo>
                    <a:pt x="297" y="2227"/>
                  </a:lnTo>
                  <a:lnTo>
                    <a:pt x="312" y="2194"/>
                  </a:lnTo>
                  <a:lnTo>
                    <a:pt x="319" y="2163"/>
                  </a:lnTo>
                  <a:lnTo>
                    <a:pt x="317" y="2132"/>
                  </a:lnTo>
                  <a:lnTo>
                    <a:pt x="307" y="2105"/>
                  </a:lnTo>
                  <a:lnTo>
                    <a:pt x="289" y="2079"/>
                  </a:lnTo>
                  <a:lnTo>
                    <a:pt x="268" y="2057"/>
                  </a:lnTo>
                  <a:lnTo>
                    <a:pt x="248" y="2037"/>
                  </a:lnTo>
                  <a:lnTo>
                    <a:pt x="236" y="2018"/>
                  </a:lnTo>
                  <a:lnTo>
                    <a:pt x="235" y="1996"/>
                  </a:lnTo>
                  <a:lnTo>
                    <a:pt x="251" y="1972"/>
                  </a:lnTo>
                  <a:lnTo>
                    <a:pt x="290" y="1943"/>
                  </a:lnTo>
                  <a:lnTo>
                    <a:pt x="356" y="1909"/>
                  </a:lnTo>
                  <a:lnTo>
                    <a:pt x="427" y="1872"/>
                  </a:lnTo>
                  <a:lnTo>
                    <a:pt x="483" y="1844"/>
                  </a:lnTo>
                  <a:lnTo>
                    <a:pt x="526" y="1820"/>
                  </a:lnTo>
                  <a:lnTo>
                    <a:pt x="565" y="1805"/>
                  </a:lnTo>
                  <a:lnTo>
                    <a:pt x="600" y="1794"/>
                  </a:lnTo>
                  <a:lnTo>
                    <a:pt x="642" y="1788"/>
                  </a:lnTo>
                  <a:lnTo>
                    <a:pt x="692" y="1786"/>
                  </a:lnTo>
                  <a:lnTo>
                    <a:pt x="758" y="1789"/>
                  </a:lnTo>
                  <a:lnTo>
                    <a:pt x="833" y="1787"/>
                  </a:lnTo>
                  <a:lnTo>
                    <a:pt x="908" y="1775"/>
                  </a:lnTo>
                  <a:lnTo>
                    <a:pt x="977" y="1756"/>
                  </a:lnTo>
                  <a:lnTo>
                    <a:pt x="1039" y="1732"/>
                  </a:lnTo>
                  <a:lnTo>
                    <a:pt x="1085" y="1702"/>
                  </a:lnTo>
                  <a:lnTo>
                    <a:pt x="1112" y="1672"/>
                  </a:lnTo>
                  <a:lnTo>
                    <a:pt x="1116" y="1640"/>
                  </a:lnTo>
                  <a:lnTo>
                    <a:pt x="1092" y="1612"/>
                  </a:lnTo>
                  <a:lnTo>
                    <a:pt x="1051" y="1585"/>
                  </a:lnTo>
                  <a:lnTo>
                    <a:pt x="1012" y="1558"/>
                  </a:lnTo>
                  <a:lnTo>
                    <a:pt x="975" y="1533"/>
                  </a:lnTo>
                  <a:lnTo>
                    <a:pt x="943" y="1512"/>
                  </a:lnTo>
                  <a:lnTo>
                    <a:pt x="915" y="1492"/>
                  </a:lnTo>
                  <a:lnTo>
                    <a:pt x="893" y="1478"/>
                  </a:lnTo>
                  <a:lnTo>
                    <a:pt x="879" y="1468"/>
                  </a:lnTo>
                  <a:lnTo>
                    <a:pt x="875" y="1466"/>
                  </a:lnTo>
                  <a:close/>
                </a:path>
              </a:pathLst>
            </a:custGeom>
            <a:solidFill>
              <a:srgbClr val="FFC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848" y="6889"/>
              <a:ext cx="634" cy="770"/>
            </a:xfrm>
            <a:custGeom>
              <a:avLst/>
              <a:gdLst>
                <a:gd name="T0" fmla="*/ 651 w 1903"/>
                <a:gd name="T1" fmla="*/ 1203 h 3082"/>
                <a:gd name="T2" fmla="*/ 483 w 1903"/>
                <a:gd name="T3" fmla="*/ 974 h 3082"/>
                <a:gd name="T4" fmla="*/ 426 w 1903"/>
                <a:gd name="T5" fmla="*/ 747 h 3082"/>
                <a:gd name="T6" fmla="*/ 390 w 1903"/>
                <a:gd name="T7" fmla="*/ 556 h 3082"/>
                <a:gd name="T8" fmla="*/ 381 w 1903"/>
                <a:gd name="T9" fmla="*/ 434 h 3082"/>
                <a:gd name="T10" fmla="*/ 460 w 1903"/>
                <a:gd name="T11" fmla="*/ 310 h 3082"/>
                <a:gd name="T12" fmla="*/ 677 w 1903"/>
                <a:gd name="T13" fmla="*/ 172 h 3082"/>
                <a:gd name="T14" fmla="*/ 880 w 1903"/>
                <a:gd name="T15" fmla="*/ 67 h 3082"/>
                <a:gd name="T16" fmla="*/ 970 w 1903"/>
                <a:gd name="T17" fmla="*/ 29 h 3082"/>
                <a:gd name="T18" fmla="*/ 1100 w 1903"/>
                <a:gd name="T19" fmla="*/ 7 h 3082"/>
                <a:gd name="T20" fmla="*/ 1226 w 1903"/>
                <a:gd name="T21" fmla="*/ 0 h 3082"/>
                <a:gd name="T22" fmla="*/ 1367 w 1903"/>
                <a:gd name="T23" fmla="*/ 35 h 3082"/>
                <a:gd name="T24" fmla="*/ 1539 w 1903"/>
                <a:gd name="T25" fmla="*/ 133 h 3082"/>
                <a:gd name="T26" fmla="*/ 1670 w 1903"/>
                <a:gd name="T27" fmla="*/ 269 h 3082"/>
                <a:gd name="T28" fmla="*/ 1804 w 1903"/>
                <a:gd name="T29" fmla="*/ 461 h 3082"/>
                <a:gd name="T30" fmla="*/ 1894 w 1903"/>
                <a:gd name="T31" fmla="*/ 813 h 3082"/>
                <a:gd name="T32" fmla="*/ 1903 w 1903"/>
                <a:gd name="T33" fmla="*/ 1308 h 3082"/>
                <a:gd name="T34" fmla="*/ 1883 w 1903"/>
                <a:gd name="T35" fmla="*/ 1661 h 3082"/>
                <a:gd name="T36" fmla="*/ 1798 w 1903"/>
                <a:gd name="T37" fmla="*/ 1977 h 3082"/>
                <a:gd name="T38" fmla="*/ 1687 w 1903"/>
                <a:gd name="T39" fmla="*/ 2198 h 3082"/>
                <a:gd name="T40" fmla="*/ 1576 w 1903"/>
                <a:gd name="T41" fmla="*/ 2296 h 3082"/>
                <a:gd name="T42" fmla="*/ 1408 w 1903"/>
                <a:gd name="T43" fmla="*/ 2424 h 3082"/>
                <a:gd name="T44" fmla="*/ 1217 w 1903"/>
                <a:gd name="T45" fmla="*/ 2569 h 3082"/>
                <a:gd name="T46" fmla="*/ 1059 w 1903"/>
                <a:gd name="T47" fmla="*/ 2695 h 3082"/>
                <a:gd name="T48" fmla="*/ 972 w 1903"/>
                <a:gd name="T49" fmla="*/ 2824 h 3082"/>
                <a:gd name="T50" fmla="*/ 905 w 1903"/>
                <a:gd name="T51" fmla="*/ 2991 h 3082"/>
                <a:gd name="T52" fmla="*/ 743 w 1903"/>
                <a:gd name="T53" fmla="*/ 3077 h 3082"/>
                <a:gd name="T54" fmla="*/ 524 w 1903"/>
                <a:gd name="T55" fmla="*/ 3082 h 3082"/>
                <a:gd name="T56" fmla="*/ 350 w 1903"/>
                <a:gd name="T57" fmla="*/ 3050 h 3082"/>
                <a:gd name="T58" fmla="*/ 179 w 1903"/>
                <a:gd name="T59" fmla="*/ 2912 h 3082"/>
                <a:gd name="T60" fmla="*/ 47 w 1903"/>
                <a:gd name="T61" fmla="*/ 2777 h 3082"/>
                <a:gd name="T62" fmla="*/ 0 w 1903"/>
                <a:gd name="T63" fmla="*/ 2595 h 3082"/>
                <a:gd name="T64" fmla="*/ 40 w 1903"/>
                <a:gd name="T65" fmla="*/ 2367 h 3082"/>
                <a:gd name="T66" fmla="*/ 79 w 1903"/>
                <a:gd name="T67" fmla="*/ 2295 h 3082"/>
                <a:gd name="T68" fmla="*/ 169 w 1903"/>
                <a:gd name="T69" fmla="*/ 2258 h 3082"/>
                <a:gd name="T70" fmla="*/ 279 w 1903"/>
                <a:gd name="T71" fmla="*/ 2175 h 3082"/>
                <a:gd name="T72" fmla="*/ 332 w 1903"/>
                <a:gd name="T73" fmla="*/ 2083 h 3082"/>
                <a:gd name="T74" fmla="*/ 305 w 1903"/>
                <a:gd name="T75" fmla="*/ 2000 h 3082"/>
                <a:gd name="T76" fmla="*/ 253 w 1903"/>
                <a:gd name="T77" fmla="*/ 1948 h 3082"/>
                <a:gd name="T78" fmla="*/ 307 w 1903"/>
                <a:gd name="T79" fmla="*/ 1880 h 3082"/>
                <a:gd name="T80" fmla="*/ 497 w 1903"/>
                <a:gd name="T81" fmla="*/ 1782 h 3082"/>
                <a:gd name="T82" fmla="*/ 605 w 1903"/>
                <a:gd name="T83" fmla="*/ 1731 h 3082"/>
                <a:gd name="T84" fmla="*/ 758 w 1903"/>
                <a:gd name="T85" fmla="*/ 1726 h 3082"/>
                <a:gd name="T86" fmla="*/ 977 w 1903"/>
                <a:gd name="T87" fmla="*/ 1687 h 3082"/>
                <a:gd name="T88" fmla="*/ 1112 w 1903"/>
                <a:gd name="T89" fmla="*/ 1591 h 3082"/>
                <a:gd name="T90" fmla="*/ 1051 w 1903"/>
                <a:gd name="T91" fmla="*/ 1501 h 3082"/>
                <a:gd name="T92" fmla="*/ 943 w 1903"/>
                <a:gd name="T93" fmla="*/ 1428 h 3082"/>
                <a:gd name="T94" fmla="*/ 879 w 1903"/>
                <a:gd name="T95" fmla="*/ 1384 h 3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03" h="3082">
                  <a:moveTo>
                    <a:pt x="875" y="1382"/>
                  </a:moveTo>
                  <a:lnTo>
                    <a:pt x="749" y="1288"/>
                  </a:lnTo>
                  <a:lnTo>
                    <a:pt x="651" y="1203"/>
                  </a:lnTo>
                  <a:lnTo>
                    <a:pt x="576" y="1123"/>
                  </a:lnTo>
                  <a:lnTo>
                    <a:pt x="522" y="1048"/>
                  </a:lnTo>
                  <a:lnTo>
                    <a:pt x="483" y="974"/>
                  </a:lnTo>
                  <a:lnTo>
                    <a:pt x="455" y="901"/>
                  </a:lnTo>
                  <a:lnTo>
                    <a:pt x="438" y="826"/>
                  </a:lnTo>
                  <a:lnTo>
                    <a:pt x="426" y="747"/>
                  </a:lnTo>
                  <a:lnTo>
                    <a:pt x="414" y="671"/>
                  </a:lnTo>
                  <a:lnTo>
                    <a:pt x="401" y="609"/>
                  </a:lnTo>
                  <a:lnTo>
                    <a:pt x="390" y="556"/>
                  </a:lnTo>
                  <a:lnTo>
                    <a:pt x="381" y="511"/>
                  </a:lnTo>
                  <a:lnTo>
                    <a:pt x="377" y="470"/>
                  </a:lnTo>
                  <a:lnTo>
                    <a:pt x="381" y="434"/>
                  </a:lnTo>
                  <a:lnTo>
                    <a:pt x="395" y="395"/>
                  </a:lnTo>
                  <a:lnTo>
                    <a:pt x="419" y="355"/>
                  </a:lnTo>
                  <a:lnTo>
                    <a:pt x="460" y="310"/>
                  </a:lnTo>
                  <a:lnTo>
                    <a:pt x="521" y="263"/>
                  </a:lnTo>
                  <a:lnTo>
                    <a:pt x="596" y="216"/>
                  </a:lnTo>
                  <a:lnTo>
                    <a:pt x="677" y="172"/>
                  </a:lnTo>
                  <a:lnTo>
                    <a:pt x="755" y="129"/>
                  </a:lnTo>
                  <a:lnTo>
                    <a:pt x="826" y="95"/>
                  </a:lnTo>
                  <a:lnTo>
                    <a:pt x="880" y="67"/>
                  </a:lnTo>
                  <a:lnTo>
                    <a:pt x="914" y="51"/>
                  </a:lnTo>
                  <a:lnTo>
                    <a:pt x="937" y="39"/>
                  </a:lnTo>
                  <a:lnTo>
                    <a:pt x="970" y="29"/>
                  </a:lnTo>
                  <a:lnTo>
                    <a:pt x="1010" y="20"/>
                  </a:lnTo>
                  <a:lnTo>
                    <a:pt x="1054" y="13"/>
                  </a:lnTo>
                  <a:lnTo>
                    <a:pt x="1100" y="7"/>
                  </a:lnTo>
                  <a:lnTo>
                    <a:pt x="1146" y="3"/>
                  </a:lnTo>
                  <a:lnTo>
                    <a:pt x="1189" y="0"/>
                  </a:lnTo>
                  <a:lnTo>
                    <a:pt x="1226" y="0"/>
                  </a:lnTo>
                  <a:lnTo>
                    <a:pt x="1265" y="3"/>
                  </a:lnTo>
                  <a:lnTo>
                    <a:pt x="1313" y="17"/>
                  </a:lnTo>
                  <a:lnTo>
                    <a:pt x="1367" y="35"/>
                  </a:lnTo>
                  <a:lnTo>
                    <a:pt x="1425" y="63"/>
                  </a:lnTo>
                  <a:lnTo>
                    <a:pt x="1483" y="95"/>
                  </a:lnTo>
                  <a:lnTo>
                    <a:pt x="1539" y="133"/>
                  </a:lnTo>
                  <a:lnTo>
                    <a:pt x="1589" y="175"/>
                  </a:lnTo>
                  <a:lnTo>
                    <a:pt x="1632" y="221"/>
                  </a:lnTo>
                  <a:lnTo>
                    <a:pt x="1670" y="269"/>
                  </a:lnTo>
                  <a:lnTo>
                    <a:pt x="1715" y="322"/>
                  </a:lnTo>
                  <a:lnTo>
                    <a:pt x="1760" y="385"/>
                  </a:lnTo>
                  <a:lnTo>
                    <a:pt x="1804" y="461"/>
                  </a:lnTo>
                  <a:lnTo>
                    <a:pt x="1841" y="554"/>
                  </a:lnTo>
                  <a:lnTo>
                    <a:pt x="1873" y="672"/>
                  </a:lnTo>
                  <a:lnTo>
                    <a:pt x="1894" y="813"/>
                  </a:lnTo>
                  <a:lnTo>
                    <a:pt x="1903" y="985"/>
                  </a:lnTo>
                  <a:lnTo>
                    <a:pt x="1903" y="1158"/>
                  </a:lnTo>
                  <a:lnTo>
                    <a:pt x="1903" y="1308"/>
                  </a:lnTo>
                  <a:lnTo>
                    <a:pt x="1899" y="1438"/>
                  </a:lnTo>
                  <a:lnTo>
                    <a:pt x="1894" y="1555"/>
                  </a:lnTo>
                  <a:lnTo>
                    <a:pt x="1883" y="1661"/>
                  </a:lnTo>
                  <a:lnTo>
                    <a:pt x="1864" y="1764"/>
                  </a:lnTo>
                  <a:lnTo>
                    <a:pt x="1836" y="1867"/>
                  </a:lnTo>
                  <a:lnTo>
                    <a:pt x="1798" y="1977"/>
                  </a:lnTo>
                  <a:lnTo>
                    <a:pt x="1756" y="2074"/>
                  </a:lnTo>
                  <a:lnTo>
                    <a:pt x="1720" y="2146"/>
                  </a:lnTo>
                  <a:lnTo>
                    <a:pt x="1687" y="2198"/>
                  </a:lnTo>
                  <a:lnTo>
                    <a:pt x="1654" y="2238"/>
                  </a:lnTo>
                  <a:lnTo>
                    <a:pt x="1617" y="2268"/>
                  </a:lnTo>
                  <a:lnTo>
                    <a:pt x="1576" y="2296"/>
                  </a:lnTo>
                  <a:lnTo>
                    <a:pt x="1529" y="2331"/>
                  </a:lnTo>
                  <a:lnTo>
                    <a:pt x="1472" y="2375"/>
                  </a:lnTo>
                  <a:lnTo>
                    <a:pt x="1408" y="2424"/>
                  </a:lnTo>
                  <a:lnTo>
                    <a:pt x="1343" y="2473"/>
                  </a:lnTo>
                  <a:lnTo>
                    <a:pt x="1278" y="2521"/>
                  </a:lnTo>
                  <a:lnTo>
                    <a:pt x="1217" y="2569"/>
                  </a:lnTo>
                  <a:lnTo>
                    <a:pt x="1158" y="2612"/>
                  </a:lnTo>
                  <a:lnTo>
                    <a:pt x="1106" y="2655"/>
                  </a:lnTo>
                  <a:lnTo>
                    <a:pt x="1059" y="2695"/>
                  </a:lnTo>
                  <a:lnTo>
                    <a:pt x="1022" y="2732"/>
                  </a:lnTo>
                  <a:lnTo>
                    <a:pt x="993" y="2773"/>
                  </a:lnTo>
                  <a:lnTo>
                    <a:pt x="972" y="2824"/>
                  </a:lnTo>
                  <a:lnTo>
                    <a:pt x="953" y="2881"/>
                  </a:lnTo>
                  <a:lnTo>
                    <a:pt x="934" y="2939"/>
                  </a:lnTo>
                  <a:lnTo>
                    <a:pt x="905" y="2991"/>
                  </a:lnTo>
                  <a:lnTo>
                    <a:pt x="868" y="3036"/>
                  </a:lnTo>
                  <a:lnTo>
                    <a:pt x="815" y="3064"/>
                  </a:lnTo>
                  <a:lnTo>
                    <a:pt x="743" y="3077"/>
                  </a:lnTo>
                  <a:lnTo>
                    <a:pt x="662" y="3078"/>
                  </a:lnTo>
                  <a:lnTo>
                    <a:pt x="590" y="3081"/>
                  </a:lnTo>
                  <a:lnTo>
                    <a:pt x="524" y="3082"/>
                  </a:lnTo>
                  <a:lnTo>
                    <a:pt x="464" y="3080"/>
                  </a:lnTo>
                  <a:lnTo>
                    <a:pt x="405" y="3069"/>
                  </a:lnTo>
                  <a:lnTo>
                    <a:pt x="350" y="3050"/>
                  </a:lnTo>
                  <a:lnTo>
                    <a:pt x="294" y="3016"/>
                  </a:lnTo>
                  <a:lnTo>
                    <a:pt x="238" y="2967"/>
                  </a:lnTo>
                  <a:lnTo>
                    <a:pt x="179" y="2912"/>
                  </a:lnTo>
                  <a:lnTo>
                    <a:pt x="128" y="2865"/>
                  </a:lnTo>
                  <a:lnTo>
                    <a:pt x="82" y="2821"/>
                  </a:lnTo>
                  <a:lnTo>
                    <a:pt x="47" y="2777"/>
                  </a:lnTo>
                  <a:lnTo>
                    <a:pt x="19" y="2726"/>
                  </a:lnTo>
                  <a:lnTo>
                    <a:pt x="3" y="2667"/>
                  </a:lnTo>
                  <a:lnTo>
                    <a:pt x="0" y="2595"/>
                  </a:lnTo>
                  <a:lnTo>
                    <a:pt x="12" y="2509"/>
                  </a:lnTo>
                  <a:lnTo>
                    <a:pt x="26" y="2425"/>
                  </a:lnTo>
                  <a:lnTo>
                    <a:pt x="40" y="2367"/>
                  </a:lnTo>
                  <a:lnTo>
                    <a:pt x="50" y="2330"/>
                  </a:lnTo>
                  <a:lnTo>
                    <a:pt x="64" y="2309"/>
                  </a:lnTo>
                  <a:lnTo>
                    <a:pt x="79" y="2295"/>
                  </a:lnTo>
                  <a:lnTo>
                    <a:pt x="100" y="2286"/>
                  </a:lnTo>
                  <a:lnTo>
                    <a:pt x="129" y="2275"/>
                  </a:lnTo>
                  <a:lnTo>
                    <a:pt x="169" y="2258"/>
                  </a:lnTo>
                  <a:lnTo>
                    <a:pt x="210" y="2232"/>
                  </a:lnTo>
                  <a:lnTo>
                    <a:pt x="248" y="2205"/>
                  </a:lnTo>
                  <a:lnTo>
                    <a:pt x="279" y="2175"/>
                  </a:lnTo>
                  <a:lnTo>
                    <a:pt x="305" y="2145"/>
                  </a:lnTo>
                  <a:lnTo>
                    <a:pt x="323" y="2113"/>
                  </a:lnTo>
                  <a:lnTo>
                    <a:pt x="332" y="2083"/>
                  </a:lnTo>
                  <a:lnTo>
                    <a:pt x="332" y="2053"/>
                  </a:lnTo>
                  <a:lnTo>
                    <a:pt x="324" y="2025"/>
                  </a:lnTo>
                  <a:lnTo>
                    <a:pt x="305" y="2000"/>
                  </a:lnTo>
                  <a:lnTo>
                    <a:pt x="285" y="1981"/>
                  </a:lnTo>
                  <a:lnTo>
                    <a:pt x="265" y="1963"/>
                  </a:lnTo>
                  <a:lnTo>
                    <a:pt x="253" y="1948"/>
                  </a:lnTo>
                  <a:lnTo>
                    <a:pt x="252" y="1929"/>
                  </a:lnTo>
                  <a:lnTo>
                    <a:pt x="269" y="1908"/>
                  </a:lnTo>
                  <a:lnTo>
                    <a:pt x="307" y="1880"/>
                  </a:lnTo>
                  <a:lnTo>
                    <a:pt x="374" y="1847"/>
                  </a:lnTo>
                  <a:lnTo>
                    <a:pt x="443" y="1811"/>
                  </a:lnTo>
                  <a:lnTo>
                    <a:pt x="497" y="1782"/>
                  </a:lnTo>
                  <a:lnTo>
                    <a:pt x="538" y="1759"/>
                  </a:lnTo>
                  <a:lnTo>
                    <a:pt x="573" y="1743"/>
                  </a:lnTo>
                  <a:lnTo>
                    <a:pt x="605" y="1731"/>
                  </a:lnTo>
                  <a:lnTo>
                    <a:pt x="645" y="1725"/>
                  </a:lnTo>
                  <a:lnTo>
                    <a:pt x="693" y="1723"/>
                  </a:lnTo>
                  <a:lnTo>
                    <a:pt x="758" y="1726"/>
                  </a:lnTo>
                  <a:lnTo>
                    <a:pt x="833" y="1723"/>
                  </a:lnTo>
                  <a:lnTo>
                    <a:pt x="908" y="1709"/>
                  </a:lnTo>
                  <a:lnTo>
                    <a:pt x="977" y="1687"/>
                  </a:lnTo>
                  <a:lnTo>
                    <a:pt x="1039" y="1658"/>
                  </a:lnTo>
                  <a:lnTo>
                    <a:pt x="1085" y="1625"/>
                  </a:lnTo>
                  <a:lnTo>
                    <a:pt x="1112" y="1591"/>
                  </a:lnTo>
                  <a:lnTo>
                    <a:pt x="1116" y="1557"/>
                  </a:lnTo>
                  <a:lnTo>
                    <a:pt x="1092" y="1528"/>
                  </a:lnTo>
                  <a:lnTo>
                    <a:pt x="1051" y="1501"/>
                  </a:lnTo>
                  <a:lnTo>
                    <a:pt x="1012" y="1474"/>
                  </a:lnTo>
                  <a:lnTo>
                    <a:pt x="975" y="1449"/>
                  </a:lnTo>
                  <a:lnTo>
                    <a:pt x="943" y="1428"/>
                  </a:lnTo>
                  <a:lnTo>
                    <a:pt x="915" y="1408"/>
                  </a:lnTo>
                  <a:lnTo>
                    <a:pt x="893" y="1394"/>
                  </a:lnTo>
                  <a:lnTo>
                    <a:pt x="879" y="1384"/>
                  </a:lnTo>
                  <a:lnTo>
                    <a:pt x="875" y="1382"/>
                  </a:lnTo>
                  <a:close/>
                </a:path>
              </a:pathLst>
            </a:custGeom>
            <a:solidFill>
              <a:srgbClr val="FF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848" y="6910"/>
              <a:ext cx="612" cy="743"/>
            </a:xfrm>
            <a:custGeom>
              <a:avLst/>
              <a:gdLst>
                <a:gd name="T0" fmla="*/ 655 w 1836"/>
                <a:gd name="T1" fmla="*/ 1115 h 2975"/>
                <a:gd name="T2" fmla="*/ 499 w 1836"/>
                <a:gd name="T3" fmla="*/ 871 h 2975"/>
                <a:gd name="T4" fmla="*/ 452 w 1836"/>
                <a:gd name="T5" fmla="*/ 634 h 2975"/>
                <a:gd name="T6" fmla="*/ 413 w 1836"/>
                <a:gd name="T7" fmla="*/ 456 h 2975"/>
                <a:gd name="T8" fmla="*/ 401 w 1836"/>
                <a:gd name="T9" fmla="*/ 355 h 2975"/>
                <a:gd name="T10" fmla="*/ 477 w 1836"/>
                <a:gd name="T11" fmla="*/ 240 h 2975"/>
                <a:gd name="T12" fmla="*/ 689 w 1836"/>
                <a:gd name="T13" fmla="*/ 124 h 2975"/>
                <a:gd name="T14" fmla="*/ 888 w 1836"/>
                <a:gd name="T15" fmla="*/ 43 h 2975"/>
                <a:gd name="T16" fmla="*/ 973 w 1836"/>
                <a:gd name="T17" fmla="*/ 10 h 2975"/>
                <a:gd name="T18" fmla="*/ 1092 w 1836"/>
                <a:gd name="T19" fmla="*/ 0 h 2975"/>
                <a:gd name="T20" fmla="*/ 1211 w 1836"/>
                <a:gd name="T21" fmla="*/ 1 h 2975"/>
                <a:gd name="T22" fmla="*/ 1337 w 1836"/>
                <a:gd name="T23" fmla="*/ 35 h 2975"/>
                <a:gd name="T24" fmla="*/ 1487 w 1836"/>
                <a:gd name="T25" fmla="*/ 127 h 2975"/>
                <a:gd name="T26" fmla="*/ 1612 w 1836"/>
                <a:gd name="T27" fmla="*/ 261 h 2975"/>
                <a:gd name="T28" fmla="*/ 1741 w 1836"/>
                <a:gd name="T29" fmla="*/ 448 h 2975"/>
                <a:gd name="T30" fmla="*/ 1828 w 1836"/>
                <a:gd name="T31" fmla="*/ 792 h 2975"/>
                <a:gd name="T32" fmla="*/ 1836 w 1836"/>
                <a:gd name="T33" fmla="*/ 1277 h 2975"/>
                <a:gd name="T34" fmla="*/ 1814 w 1836"/>
                <a:gd name="T35" fmla="*/ 1596 h 2975"/>
                <a:gd name="T36" fmla="*/ 1730 w 1836"/>
                <a:gd name="T37" fmla="*/ 1893 h 2975"/>
                <a:gd name="T38" fmla="*/ 1613 w 1836"/>
                <a:gd name="T39" fmla="*/ 2102 h 2975"/>
                <a:gd name="T40" fmla="*/ 1494 w 1836"/>
                <a:gd name="T41" fmla="*/ 2180 h 2975"/>
                <a:gd name="T42" fmla="*/ 1325 w 1836"/>
                <a:gd name="T43" fmla="*/ 2300 h 2975"/>
                <a:gd name="T44" fmla="*/ 1149 w 1836"/>
                <a:gd name="T45" fmla="*/ 2444 h 2975"/>
                <a:gd name="T46" fmla="*/ 1006 w 1836"/>
                <a:gd name="T47" fmla="*/ 2568 h 2975"/>
                <a:gd name="T48" fmla="*/ 922 w 1836"/>
                <a:gd name="T49" fmla="*/ 2697 h 2975"/>
                <a:gd name="T50" fmla="*/ 862 w 1836"/>
                <a:gd name="T51" fmla="*/ 2864 h 2975"/>
                <a:gd name="T52" fmla="*/ 702 w 1836"/>
                <a:gd name="T53" fmla="*/ 2949 h 2975"/>
                <a:gd name="T54" fmla="*/ 496 w 1836"/>
                <a:gd name="T55" fmla="*/ 2968 h 2975"/>
                <a:gd name="T56" fmla="*/ 344 w 1836"/>
                <a:gd name="T57" fmla="*/ 2959 h 2975"/>
                <a:gd name="T58" fmla="*/ 179 w 1836"/>
                <a:gd name="T59" fmla="*/ 2828 h 2975"/>
                <a:gd name="T60" fmla="*/ 47 w 1836"/>
                <a:gd name="T61" fmla="*/ 2693 h 2975"/>
                <a:gd name="T62" fmla="*/ 0 w 1836"/>
                <a:gd name="T63" fmla="*/ 2511 h 2975"/>
                <a:gd name="T64" fmla="*/ 40 w 1836"/>
                <a:gd name="T65" fmla="*/ 2283 h 2975"/>
                <a:gd name="T66" fmla="*/ 79 w 1836"/>
                <a:gd name="T67" fmla="*/ 2211 h 2975"/>
                <a:gd name="T68" fmla="*/ 169 w 1836"/>
                <a:gd name="T69" fmla="*/ 2174 h 2975"/>
                <a:gd name="T70" fmla="*/ 285 w 1836"/>
                <a:gd name="T71" fmla="*/ 2092 h 2975"/>
                <a:gd name="T72" fmla="*/ 347 w 1836"/>
                <a:gd name="T73" fmla="*/ 2002 h 2975"/>
                <a:gd name="T74" fmla="*/ 322 w 1836"/>
                <a:gd name="T75" fmla="*/ 1921 h 2975"/>
                <a:gd name="T76" fmla="*/ 270 w 1836"/>
                <a:gd name="T77" fmla="*/ 1877 h 2975"/>
                <a:gd name="T78" fmla="*/ 324 w 1836"/>
                <a:gd name="T79" fmla="*/ 1818 h 2975"/>
                <a:gd name="T80" fmla="*/ 511 w 1836"/>
                <a:gd name="T81" fmla="*/ 1720 h 2975"/>
                <a:gd name="T82" fmla="*/ 611 w 1836"/>
                <a:gd name="T83" fmla="*/ 1669 h 2975"/>
                <a:gd name="T84" fmla="*/ 758 w 1836"/>
                <a:gd name="T85" fmla="*/ 1663 h 2975"/>
                <a:gd name="T86" fmla="*/ 977 w 1836"/>
                <a:gd name="T87" fmla="*/ 1617 h 2975"/>
                <a:gd name="T88" fmla="*/ 1112 w 1836"/>
                <a:gd name="T89" fmla="*/ 1510 h 2975"/>
                <a:gd name="T90" fmla="*/ 1051 w 1836"/>
                <a:gd name="T91" fmla="*/ 1417 h 2975"/>
                <a:gd name="T92" fmla="*/ 943 w 1836"/>
                <a:gd name="T93" fmla="*/ 1344 h 2975"/>
                <a:gd name="T94" fmla="*/ 879 w 1836"/>
                <a:gd name="T95" fmla="*/ 1300 h 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36" h="2975">
                  <a:moveTo>
                    <a:pt x="875" y="1298"/>
                  </a:moveTo>
                  <a:lnTo>
                    <a:pt x="750" y="1203"/>
                  </a:lnTo>
                  <a:lnTo>
                    <a:pt x="655" y="1115"/>
                  </a:lnTo>
                  <a:lnTo>
                    <a:pt x="584" y="1030"/>
                  </a:lnTo>
                  <a:lnTo>
                    <a:pt x="535" y="950"/>
                  </a:lnTo>
                  <a:lnTo>
                    <a:pt x="499" y="871"/>
                  </a:lnTo>
                  <a:lnTo>
                    <a:pt x="477" y="794"/>
                  </a:lnTo>
                  <a:lnTo>
                    <a:pt x="463" y="714"/>
                  </a:lnTo>
                  <a:lnTo>
                    <a:pt x="452" y="634"/>
                  </a:lnTo>
                  <a:lnTo>
                    <a:pt x="439" y="560"/>
                  </a:lnTo>
                  <a:lnTo>
                    <a:pt x="426" y="503"/>
                  </a:lnTo>
                  <a:lnTo>
                    <a:pt x="413" y="456"/>
                  </a:lnTo>
                  <a:lnTo>
                    <a:pt x="403" y="420"/>
                  </a:lnTo>
                  <a:lnTo>
                    <a:pt x="398" y="386"/>
                  </a:lnTo>
                  <a:lnTo>
                    <a:pt x="401" y="355"/>
                  </a:lnTo>
                  <a:lnTo>
                    <a:pt x="413" y="322"/>
                  </a:lnTo>
                  <a:lnTo>
                    <a:pt x="437" y="283"/>
                  </a:lnTo>
                  <a:lnTo>
                    <a:pt x="477" y="240"/>
                  </a:lnTo>
                  <a:lnTo>
                    <a:pt x="538" y="198"/>
                  </a:lnTo>
                  <a:lnTo>
                    <a:pt x="611" y="159"/>
                  </a:lnTo>
                  <a:lnTo>
                    <a:pt x="689" y="124"/>
                  </a:lnTo>
                  <a:lnTo>
                    <a:pt x="765" y="91"/>
                  </a:lnTo>
                  <a:lnTo>
                    <a:pt x="834" y="64"/>
                  </a:lnTo>
                  <a:lnTo>
                    <a:pt x="888" y="43"/>
                  </a:lnTo>
                  <a:lnTo>
                    <a:pt x="920" y="29"/>
                  </a:lnTo>
                  <a:lnTo>
                    <a:pt x="943" y="18"/>
                  </a:lnTo>
                  <a:lnTo>
                    <a:pt x="973" y="10"/>
                  </a:lnTo>
                  <a:lnTo>
                    <a:pt x="1010" y="5"/>
                  </a:lnTo>
                  <a:lnTo>
                    <a:pt x="1050" y="2"/>
                  </a:lnTo>
                  <a:lnTo>
                    <a:pt x="1092" y="0"/>
                  </a:lnTo>
                  <a:lnTo>
                    <a:pt x="1134" y="0"/>
                  </a:lnTo>
                  <a:lnTo>
                    <a:pt x="1173" y="0"/>
                  </a:lnTo>
                  <a:lnTo>
                    <a:pt x="1211" y="1"/>
                  </a:lnTo>
                  <a:lnTo>
                    <a:pt x="1247" y="5"/>
                  </a:lnTo>
                  <a:lnTo>
                    <a:pt x="1290" y="17"/>
                  </a:lnTo>
                  <a:lnTo>
                    <a:pt x="1337" y="35"/>
                  </a:lnTo>
                  <a:lnTo>
                    <a:pt x="1388" y="61"/>
                  </a:lnTo>
                  <a:lnTo>
                    <a:pt x="1437" y="91"/>
                  </a:lnTo>
                  <a:lnTo>
                    <a:pt x="1487" y="127"/>
                  </a:lnTo>
                  <a:lnTo>
                    <a:pt x="1532" y="168"/>
                  </a:lnTo>
                  <a:lnTo>
                    <a:pt x="1573" y="215"/>
                  </a:lnTo>
                  <a:lnTo>
                    <a:pt x="1612" y="261"/>
                  </a:lnTo>
                  <a:lnTo>
                    <a:pt x="1656" y="313"/>
                  </a:lnTo>
                  <a:lnTo>
                    <a:pt x="1698" y="373"/>
                  </a:lnTo>
                  <a:lnTo>
                    <a:pt x="1741" y="448"/>
                  </a:lnTo>
                  <a:lnTo>
                    <a:pt x="1778" y="539"/>
                  </a:lnTo>
                  <a:lnTo>
                    <a:pt x="1808" y="653"/>
                  </a:lnTo>
                  <a:lnTo>
                    <a:pt x="1828" y="792"/>
                  </a:lnTo>
                  <a:lnTo>
                    <a:pt x="1836" y="964"/>
                  </a:lnTo>
                  <a:lnTo>
                    <a:pt x="1836" y="1134"/>
                  </a:lnTo>
                  <a:lnTo>
                    <a:pt x="1836" y="1277"/>
                  </a:lnTo>
                  <a:lnTo>
                    <a:pt x="1833" y="1397"/>
                  </a:lnTo>
                  <a:lnTo>
                    <a:pt x="1826" y="1502"/>
                  </a:lnTo>
                  <a:lnTo>
                    <a:pt x="1814" y="1596"/>
                  </a:lnTo>
                  <a:lnTo>
                    <a:pt x="1795" y="1689"/>
                  </a:lnTo>
                  <a:lnTo>
                    <a:pt x="1767" y="1785"/>
                  </a:lnTo>
                  <a:lnTo>
                    <a:pt x="1730" y="1893"/>
                  </a:lnTo>
                  <a:lnTo>
                    <a:pt x="1687" y="1988"/>
                  </a:lnTo>
                  <a:lnTo>
                    <a:pt x="1649" y="2056"/>
                  </a:lnTo>
                  <a:lnTo>
                    <a:pt x="1613" y="2102"/>
                  </a:lnTo>
                  <a:lnTo>
                    <a:pt x="1576" y="2134"/>
                  </a:lnTo>
                  <a:lnTo>
                    <a:pt x="1537" y="2157"/>
                  </a:lnTo>
                  <a:lnTo>
                    <a:pt x="1494" y="2180"/>
                  </a:lnTo>
                  <a:lnTo>
                    <a:pt x="1445" y="2209"/>
                  </a:lnTo>
                  <a:lnTo>
                    <a:pt x="1388" y="2251"/>
                  </a:lnTo>
                  <a:lnTo>
                    <a:pt x="1325" y="2300"/>
                  </a:lnTo>
                  <a:lnTo>
                    <a:pt x="1264" y="2350"/>
                  </a:lnTo>
                  <a:lnTo>
                    <a:pt x="1205" y="2397"/>
                  </a:lnTo>
                  <a:lnTo>
                    <a:pt x="1149" y="2444"/>
                  </a:lnTo>
                  <a:lnTo>
                    <a:pt x="1096" y="2487"/>
                  </a:lnTo>
                  <a:lnTo>
                    <a:pt x="1048" y="2529"/>
                  </a:lnTo>
                  <a:lnTo>
                    <a:pt x="1006" y="2568"/>
                  </a:lnTo>
                  <a:lnTo>
                    <a:pt x="970" y="2605"/>
                  </a:lnTo>
                  <a:lnTo>
                    <a:pt x="941" y="2646"/>
                  </a:lnTo>
                  <a:lnTo>
                    <a:pt x="922" y="2697"/>
                  </a:lnTo>
                  <a:lnTo>
                    <a:pt x="904" y="2754"/>
                  </a:lnTo>
                  <a:lnTo>
                    <a:pt x="887" y="2812"/>
                  </a:lnTo>
                  <a:lnTo>
                    <a:pt x="862" y="2864"/>
                  </a:lnTo>
                  <a:lnTo>
                    <a:pt x="826" y="2909"/>
                  </a:lnTo>
                  <a:lnTo>
                    <a:pt x="774" y="2937"/>
                  </a:lnTo>
                  <a:lnTo>
                    <a:pt x="702" y="2949"/>
                  </a:lnTo>
                  <a:lnTo>
                    <a:pt x="622" y="2953"/>
                  </a:lnTo>
                  <a:lnTo>
                    <a:pt x="555" y="2961"/>
                  </a:lnTo>
                  <a:lnTo>
                    <a:pt x="496" y="2968"/>
                  </a:lnTo>
                  <a:lnTo>
                    <a:pt x="444" y="2975"/>
                  </a:lnTo>
                  <a:lnTo>
                    <a:pt x="393" y="2972"/>
                  </a:lnTo>
                  <a:lnTo>
                    <a:pt x="344" y="2959"/>
                  </a:lnTo>
                  <a:lnTo>
                    <a:pt x="292" y="2931"/>
                  </a:lnTo>
                  <a:lnTo>
                    <a:pt x="238" y="2883"/>
                  </a:lnTo>
                  <a:lnTo>
                    <a:pt x="179" y="2828"/>
                  </a:lnTo>
                  <a:lnTo>
                    <a:pt x="128" y="2781"/>
                  </a:lnTo>
                  <a:lnTo>
                    <a:pt x="82" y="2737"/>
                  </a:lnTo>
                  <a:lnTo>
                    <a:pt x="47" y="2693"/>
                  </a:lnTo>
                  <a:lnTo>
                    <a:pt x="19" y="2642"/>
                  </a:lnTo>
                  <a:lnTo>
                    <a:pt x="3" y="2583"/>
                  </a:lnTo>
                  <a:lnTo>
                    <a:pt x="0" y="2511"/>
                  </a:lnTo>
                  <a:lnTo>
                    <a:pt x="12" y="2425"/>
                  </a:lnTo>
                  <a:lnTo>
                    <a:pt x="26" y="2341"/>
                  </a:lnTo>
                  <a:lnTo>
                    <a:pt x="40" y="2283"/>
                  </a:lnTo>
                  <a:lnTo>
                    <a:pt x="50" y="2246"/>
                  </a:lnTo>
                  <a:lnTo>
                    <a:pt x="64" y="2225"/>
                  </a:lnTo>
                  <a:lnTo>
                    <a:pt x="79" y="2211"/>
                  </a:lnTo>
                  <a:lnTo>
                    <a:pt x="100" y="2202"/>
                  </a:lnTo>
                  <a:lnTo>
                    <a:pt x="129" y="2191"/>
                  </a:lnTo>
                  <a:lnTo>
                    <a:pt x="169" y="2174"/>
                  </a:lnTo>
                  <a:lnTo>
                    <a:pt x="211" y="2148"/>
                  </a:lnTo>
                  <a:lnTo>
                    <a:pt x="250" y="2122"/>
                  </a:lnTo>
                  <a:lnTo>
                    <a:pt x="285" y="2092"/>
                  </a:lnTo>
                  <a:lnTo>
                    <a:pt x="314" y="2063"/>
                  </a:lnTo>
                  <a:lnTo>
                    <a:pt x="335" y="2032"/>
                  </a:lnTo>
                  <a:lnTo>
                    <a:pt x="347" y="2002"/>
                  </a:lnTo>
                  <a:lnTo>
                    <a:pt x="349" y="1973"/>
                  </a:lnTo>
                  <a:lnTo>
                    <a:pt x="341" y="1946"/>
                  </a:lnTo>
                  <a:lnTo>
                    <a:pt x="322" y="1921"/>
                  </a:lnTo>
                  <a:lnTo>
                    <a:pt x="301" y="1904"/>
                  </a:lnTo>
                  <a:lnTo>
                    <a:pt x="281" y="1889"/>
                  </a:lnTo>
                  <a:lnTo>
                    <a:pt x="270" y="1877"/>
                  </a:lnTo>
                  <a:lnTo>
                    <a:pt x="269" y="1862"/>
                  </a:lnTo>
                  <a:lnTo>
                    <a:pt x="286" y="1844"/>
                  </a:lnTo>
                  <a:lnTo>
                    <a:pt x="324" y="1818"/>
                  </a:lnTo>
                  <a:lnTo>
                    <a:pt x="391" y="1785"/>
                  </a:lnTo>
                  <a:lnTo>
                    <a:pt x="460" y="1749"/>
                  </a:lnTo>
                  <a:lnTo>
                    <a:pt x="511" y="1720"/>
                  </a:lnTo>
                  <a:lnTo>
                    <a:pt x="549" y="1697"/>
                  </a:lnTo>
                  <a:lnTo>
                    <a:pt x="581" y="1681"/>
                  </a:lnTo>
                  <a:lnTo>
                    <a:pt x="611" y="1669"/>
                  </a:lnTo>
                  <a:lnTo>
                    <a:pt x="647" y="1662"/>
                  </a:lnTo>
                  <a:lnTo>
                    <a:pt x="694" y="1660"/>
                  </a:lnTo>
                  <a:lnTo>
                    <a:pt x="758" y="1663"/>
                  </a:lnTo>
                  <a:lnTo>
                    <a:pt x="833" y="1659"/>
                  </a:lnTo>
                  <a:lnTo>
                    <a:pt x="908" y="1642"/>
                  </a:lnTo>
                  <a:lnTo>
                    <a:pt x="977" y="1617"/>
                  </a:lnTo>
                  <a:lnTo>
                    <a:pt x="1039" y="1585"/>
                  </a:lnTo>
                  <a:lnTo>
                    <a:pt x="1085" y="1547"/>
                  </a:lnTo>
                  <a:lnTo>
                    <a:pt x="1112" y="1510"/>
                  </a:lnTo>
                  <a:lnTo>
                    <a:pt x="1116" y="1474"/>
                  </a:lnTo>
                  <a:lnTo>
                    <a:pt x="1092" y="1444"/>
                  </a:lnTo>
                  <a:lnTo>
                    <a:pt x="1051" y="1417"/>
                  </a:lnTo>
                  <a:lnTo>
                    <a:pt x="1012" y="1390"/>
                  </a:lnTo>
                  <a:lnTo>
                    <a:pt x="975" y="1365"/>
                  </a:lnTo>
                  <a:lnTo>
                    <a:pt x="943" y="1344"/>
                  </a:lnTo>
                  <a:lnTo>
                    <a:pt x="915" y="1324"/>
                  </a:lnTo>
                  <a:lnTo>
                    <a:pt x="893" y="1310"/>
                  </a:lnTo>
                  <a:lnTo>
                    <a:pt x="879" y="1300"/>
                  </a:lnTo>
                  <a:lnTo>
                    <a:pt x="875" y="1298"/>
                  </a:lnTo>
                  <a:close/>
                </a:path>
              </a:pathLst>
            </a:custGeom>
            <a:solidFill>
              <a:srgbClr val="FF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7920" y="6864"/>
              <a:ext cx="589" cy="721"/>
            </a:xfrm>
            <a:custGeom>
              <a:avLst/>
              <a:gdLst>
                <a:gd name="T0" fmla="*/ 660 w 1768"/>
                <a:gd name="T1" fmla="*/ 1037 h 2885"/>
                <a:gd name="T2" fmla="*/ 517 w 1768"/>
                <a:gd name="T3" fmla="*/ 779 h 2885"/>
                <a:gd name="T4" fmla="*/ 477 w 1768"/>
                <a:gd name="T5" fmla="*/ 534 h 2885"/>
                <a:gd name="T6" fmla="*/ 436 w 1768"/>
                <a:gd name="T7" fmla="*/ 368 h 2885"/>
                <a:gd name="T8" fmla="*/ 420 w 1768"/>
                <a:gd name="T9" fmla="*/ 288 h 2885"/>
                <a:gd name="T10" fmla="*/ 495 w 1768"/>
                <a:gd name="T11" fmla="*/ 182 h 2885"/>
                <a:gd name="T12" fmla="*/ 701 w 1768"/>
                <a:gd name="T13" fmla="*/ 88 h 2885"/>
                <a:gd name="T14" fmla="*/ 895 w 1768"/>
                <a:gd name="T15" fmla="*/ 29 h 2885"/>
                <a:gd name="T16" fmla="*/ 977 w 1768"/>
                <a:gd name="T17" fmla="*/ 1 h 2885"/>
                <a:gd name="T18" fmla="*/ 1084 w 1768"/>
                <a:gd name="T19" fmla="*/ 5 h 2885"/>
                <a:gd name="T20" fmla="*/ 1195 w 1768"/>
                <a:gd name="T21" fmla="*/ 13 h 2885"/>
                <a:gd name="T22" fmla="*/ 1308 w 1768"/>
                <a:gd name="T23" fmla="*/ 44 h 2885"/>
                <a:gd name="T24" fmla="*/ 1435 w 1768"/>
                <a:gd name="T25" fmla="*/ 134 h 2885"/>
                <a:gd name="T26" fmla="*/ 1552 w 1768"/>
                <a:gd name="T27" fmla="*/ 266 h 2885"/>
                <a:gd name="T28" fmla="*/ 1678 w 1768"/>
                <a:gd name="T29" fmla="*/ 445 h 2885"/>
                <a:gd name="T30" fmla="*/ 1761 w 1768"/>
                <a:gd name="T31" fmla="*/ 783 h 2885"/>
                <a:gd name="T32" fmla="*/ 1767 w 1768"/>
                <a:gd name="T33" fmla="*/ 1257 h 2885"/>
                <a:gd name="T34" fmla="*/ 1745 w 1768"/>
                <a:gd name="T35" fmla="*/ 1544 h 2885"/>
                <a:gd name="T36" fmla="*/ 1661 w 1768"/>
                <a:gd name="T37" fmla="*/ 1820 h 2885"/>
                <a:gd name="T38" fmla="*/ 1539 w 1768"/>
                <a:gd name="T39" fmla="*/ 2017 h 2885"/>
                <a:gd name="T40" fmla="*/ 1413 w 1768"/>
                <a:gd name="T41" fmla="*/ 2074 h 2885"/>
                <a:gd name="T42" fmla="*/ 1242 w 1768"/>
                <a:gd name="T43" fmla="*/ 2188 h 2885"/>
                <a:gd name="T44" fmla="*/ 1081 w 1768"/>
                <a:gd name="T45" fmla="*/ 2329 h 2885"/>
                <a:gd name="T46" fmla="*/ 952 w 1768"/>
                <a:gd name="T47" fmla="*/ 2451 h 2885"/>
                <a:gd name="T48" fmla="*/ 871 w 1768"/>
                <a:gd name="T49" fmla="*/ 2581 h 2885"/>
                <a:gd name="T50" fmla="*/ 817 w 1768"/>
                <a:gd name="T51" fmla="*/ 2748 h 2885"/>
                <a:gd name="T52" fmla="*/ 661 w 1768"/>
                <a:gd name="T53" fmla="*/ 2833 h 2885"/>
                <a:gd name="T54" fmla="*/ 469 w 1768"/>
                <a:gd name="T55" fmla="*/ 2866 h 2885"/>
                <a:gd name="T56" fmla="*/ 338 w 1768"/>
                <a:gd name="T57" fmla="*/ 2880 h 2885"/>
                <a:gd name="T58" fmla="*/ 179 w 1768"/>
                <a:gd name="T59" fmla="*/ 2755 h 2885"/>
                <a:gd name="T60" fmla="*/ 47 w 1768"/>
                <a:gd name="T61" fmla="*/ 2620 h 2885"/>
                <a:gd name="T62" fmla="*/ 0 w 1768"/>
                <a:gd name="T63" fmla="*/ 2438 h 2885"/>
                <a:gd name="T64" fmla="*/ 40 w 1768"/>
                <a:gd name="T65" fmla="*/ 2210 h 2885"/>
                <a:gd name="T66" fmla="*/ 79 w 1768"/>
                <a:gd name="T67" fmla="*/ 2138 h 2885"/>
                <a:gd name="T68" fmla="*/ 169 w 1768"/>
                <a:gd name="T69" fmla="*/ 2101 h 2885"/>
                <a:gd name="T70" fmla="*/ 290 w 1768"/>
                <a:gd name="T71" fmla="*/ 2021 h 2885"/>
                <a:gd name="T72" fmla="*/ 361 w 1768"/>
                <a:gd name="T73" fmla="*/ 1934 h 2885"/>
                <a:gd name="T74" fmla="*/ 339 w 1768"/>
                <a:gd name="T75" fmla="*/ 1854 h 2885"/>
                <a:gd name="T76" fmla="*/ 287 w 1768"/>
                <a:gd name="T77" fmla="*/ 1817 h 2885"/>
                <a:gd name="T78" fmla="*/ 341 w 1768"/>
                <a:gd name="T79" fmla="*/ 1766 h 2885"/>
                <a:gd name="T80" fmla="*/ 525 w 1768"/>
                <a:gd name="T81" fmla="*/ 1669 h 2885"/>
                <a:gd name="T82" fmla="*/ 617 w 1768"/>
                <a:gd name="T83" fmla="*/ 1617 h 2885"/>
                <a:gd name="T84" fmla="*/ 758 w 1768"/>
                <a:gd name="T85" fmla="*/ 1610 h 2885"/>
                <a:gd name="T86" fmla="*/ 977 w 1768"/>
                <a:gd name="T87" fmla="*/ 1557 h 2885"/>
                <a:gd name="T88" fmla="*/ 1112 w 1768"/>
                <a:gd name="T89" fmla="*/ 1440 h 2885"/>
                <a:gd name="T90" fmla="*/ 1051 w 1768"/>
                <a:gd name="T91" fmla="*/ 1344 h 2885"/>
                <a:gd name="T92" fmla="*/ 943 w 1768"/>
                <a:gd name="T93" fmla="*/ 1271 h 2885"/>
                <a:gd name="T94" fmla="*/ 879 w 1768"/>
                <a:gd name="T95" fmla="*/ 1227 h 2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8" h="2885">
                  <a:moveTo>
                    <a:pt x="875" y="1225"/>
                  </a:moveTo>
                  <a:lnTo>
                    <a:pt x="751" y="1129"/>
                  </a:lnTo>
                  <a:lnTo>
                    <a:pt x="660" y="1037"/>
                  </a:lnTo>
                  <a:lnTo>
                    <a:pt x="592" y="949"/>
                  </a:lnTo>
                  <a:lnTo>
                    <a:pt x="547" y="863"/>
                  </a:lnTo>
                  <a:lnTo>
                    <a:pt x="517" y="779"/>
                  </a:lnTo>
                  <a:lnTo>
                    <a:pt x="499" y="696"/>
                  </a:lnTo>
                  <a:lnTo>
                    <a:pt x="487" y="614"/>
                  </a:lnTo>
                  <a:lnTo>
                    <a:pt x="477" y="534"/>
                  </a:lnTo>
                  <a:lnTo>
                    <a:pt x="464" y="461"/>
                  </a:lnTo>
                  <a:lnTo>
                    <a:pt x="449" y="407"/>
                  </a:lnTo>
                  <a:lnTo>
                    <a:pt x="436" y="368"/>
                  </a:lnTo>
                  <a:lnTo>
                    <a:pt x="425" y="338"/>
                  </a:lnTo>
                  <a:lnTo>
                    <a:pt x="419" y="312"/>
                  </a:lnTo>
                  <a:lnTo>
                    <a:pt x="420" y="288"/>
                  </a:lnTo>
                  <a:lnTo>
                    <a:pt x="430" y="258"/>
                  </a:lnTo>
                  <a:lnTo>
                    <a:pt x="454" y="223"/>
                  </a:lnTo>
                  <a:lnTo>
                    <a:pt x="495" y="182"/>
                  </a:lnTo>
                  <a:lnTo>
                    <a:pt x="554" y="145"/>
                  </a:lnTo>
                  <a:lnTo>
                    <a:pt x="624" y="114"/>
                  </a:lnTo>
                  <a:lnTo>
                    <a:pt x="701" y="88"/>
                  </a:lnTo>
                  <a:lnTo>
                    <a:pt x="775" y="64"/>
                  </a:lnTo>
                  <a:lnTo>
                    <a:pt x="843" y="45"/>
                  </a:lnTo>
                  <a:lnTo>
                    <a:pt x="895" y="29"/>
                  </a:lnTo>
                  <a:lnTo>
                    <a:pt x="927" y="17"/>
                  </a:lnTo>
                  <a:lnTo>
                    <a:pt x="949" y="6"/>
                  </a:lnTo>
                  <a:lnTo>
                    <a:pt x="977" y="1"/>
                  </a:lnTo>
                  <a:lnTo>
                    <a:pt x="1011" y="0"/>
                  </a:lnTo>
                  <a:lnTo>
                    <a:pt x="1047" y="2"/>
                  </a:lnTo>
                  <a:lnTo>
                    <a:pt x="1084" y="5"/>
                  </a:lnTo>
                  <a:lnTo>
                    <a:pt x="1122" y="9"/>
                  </a:lnTo>
                  <a:lnTo>
                    <a:pt x="1160" y="11"/>
                  </a:lnTo>
                  <a:lnTo>
                    <a:pt x="1195" y="13"/>
                  </a:lnTo>
                  <a:lnTo>
                    <a:pt x="1230" y="17"/>
                  </a:lnTo>
                  <a:lnTo>
                    <a:pt x="1268" y="28"/>
                  </a:lnTo>
                  <a:lnTo>
                    <a:pt x="1308" y="44"/>
                  </a:lnTo>
                  <a:lnTo>
                    <a:pt x="1350" y="69"/>
                  </a:lnTo>
                  <a:lnTo>
                    <a:pt x="1392" y="98"/>
                  </a:lnTo>
                  <a:lnTo>
                    <a:pt x="1435" y="134"/>
                  </a:lnTo>
                  <a:lnTo>
                    <a:pt x="1474" y="173"/>
                  </a:lnTo>
                  <a:lnTo>
                    <a:pt x="1514" y="219"/>
                  </a:lnTo>
                  <a:lnTo>
                    <a:pt x="1552" y="266"/>
                  </a:lnTo>
                  <a:lnTo>
                    <a:pt x="1594" y="316"/>
                  </a:lnTo>
                  <a:lnTo>
                    <a:pt x="1637" y="373"/>
                  </a:lnTo>
                  <a:lnTo>
                    <a:pt x="1678" y="445"/>
                  </a:lnTo>
                  <a:lnTo>
                    <a:pt x="1712" y="532"/>
                  </a:lnTo>
                  <a:lnTo>
                    <a:pt x="1741" y="644"/>
                  </a:lnTo>
                  <a:lnTo>
                    <a:pt x="1761" y="783"/>
                  </a:lnTo>
                  <a:lnTo>
                    <a:pt x="1768" y="954"/>
                  </a:lnTo>
                  <a:lnTo>
                    <a:pt x="1767" y="1122"/>
                  </a:lnTo>
                  <a:lnTo>
                    <a:pt x="1767" y="1257"/>
                  </a:lnTo>
                  <a:lnTo>
                    <a:pt x="1764" y="1367"/>
                  </a:lnTo>
                  <a:lnTo>
                    <a:pt x="1759" y="1461"/>
                  </a:lnTo>
                  <a:lnTo>
                    <a:pt x="1745" y="1544"/>
                  </a:lnTo>
                  <a:lnTo>
                    <a:pt x="1726" y="1627"/>
                  </a:lnTo>
                  <a:lnTo>
                    <a:pt x="1698" y="1714"/>
                  </a:lnTo>
                  <a:lnTo>
                    <a:pt x="1661" y="1820"/>
                  </a:lnTo>
                  <a:lnTo>
                    <a:pt x="1618" y="1914"/>
                  </a:lnTo>
                  <a:lnTo>
                    <a:pt x="1579" y="1977"/>
                  </a:lnTo>
                  <a:lnTo>
                    <a:pt x="1539" y="2017"/>
                  </a:lnTo>
                  <a:lnTo>
                    <a:pt x="1500" y="2042"/>
                  </a:lnTo>
                  <a:lnTo>
                    <a:pt x="1458" y="2057"/>
                  </a:lnTo>
                  <a:lnTo>
                    <a:pt x="1413" y="2074"/>
                  </a:lnTo>
                  <a:lnTo>
                    <a:pt x="1361" y="2098"/>
                  </a:lnTo>
                  <a:lnTo>
                    <a:pt x="1303" y="2139"/>
                  </a:lnTo>
                  <a:lnTo>
                    <a:pt x="1242" y="2188"/>
                  </a:lnTo>
                  <a:lnTo>
                    <a:pt x="1185" y="2237"/>
                  </a:lnTo>
                  <a:lnTo>
                    <a:pt x="1131" y="2283"/>
                  </a:lnTo>
                  <a:lnTo>
                    <a:pt x="1081" y="2329"/>
                  </a:lnTo>
                  <a:lnTo>
                    <a:pt x="1034" y="2371"/>
                  </a:lnTo>
                  <a:lnTo>
                    <a:pt x="991" y="2413"/>
                  </a:lnTo>
                  <a:lnTo>
                    <a:pt x="952" y="2451"/>
                  </a:lnTo>
                  <a:lnTo>
                    <a:pt x="918" y="2489"/>
                  </a:lnTo>
                  <a:lnTo>
                    <a:pt x="890" y="2530"/>
                  </a:lnTo>
                  <a:lnTo>
                    <a:pt x="871" y="2581"/>
                  </a:lnTo>
                  <a:lnTo>
                    <a:pt x="857" y="2637"/>
                  </a:lnTo>
                  <a:lnTo>
                    <a:pt x="841" y="2696"/>
                  </a:lnTo>
                  <a:lnTo>
                    <a:pt x="817" y="2748"/>
                  </a:lnTo>
                  <a:lnTo>
                    <a:pt x="784" y="2792"/>
                  </a:lnTo>
                  <a:lnTo>
                    <a:pt x="733" y="2821"/>
                  </a:lnTo>
                  <a:lnTo>
                    <a:pt x="661" y="2833"/>
                  </a:lnTo>
                  <a:lnTo>
                    <a:pt x="584" y="2838"/>
                  </a:lnTo>
                  <a:lnTo>
                    <a:pt x="521" y="2851"/>
                  </a:lnTo>
                  <a:lnTo>
                    <a:pt x="469" y="2866"/>
                  </a:lnTo>
                  <a:lnTo>
                    <a:pt x="423" y="2880"/>
                  </a:lnTo>
                  <a:lnTo>
                    <a:pt x="380" y="2885"/>
                  </a:lnTo>
                  <a:lnTo>
                    <a:pt x="338" y="2880"/>
                  </a:lnTo>
                  <a:lnTo>
                    <a:pt x="291" y="2855"/>
                  </a:lnTo>
                  <a:lnTo>
                    <a:pt x="238" y="2810"/>
                  </a:lnTo>
                  <a:lnTo>
                    <a:pt x="179" y="2755"/>
                  </a:lnTo>
                  <a:lnTo>
                    <a:pt x="128" y="2708"/>
                  </a:lnTo>
                  <a:lnTo>
                    <a:pt x="82" y="2664"/>
                  </a:lnTo>
                  <a:lnTo>
                    <a:pt x="47" y="2620"/>
                  </a:lnTo>
                  <a:lnTo>
                    <a:pt x="19" y="2569"/>
                  </a:lnTo>
                  <a:lnTo>
                    <a:pt x="3" y="2510"/>
                  </a:lnTo>
                  <a:lnTo>
                    <a:pt x="0" y="2438"/>
                  </a:lnTo>
                  <a:lnTo>
                    <a:pt x="12" y="2352"/>
                  </a:lnTo>
                  <a:lnTo>
                    <a:pt x="26" y="2268"/>
                  </a:lnTo>
                  <a:lnTo>
                    <a:pt x="40" y="2210"/>
                  </a:lnTo>
                  <a:lnTo>
                    <a:pt x="50" y="2173"/>
                  </a:lnTo>
                  <a:lnTo>
                    <a:pt x="64" y="2152"/>
                  </a:lnTo>
                  <a:lnTo>
                    <a:pt x="79" y="2138"/>
                  </a:lnTo>
                  <a:lnTo>
                    <a:pt x="100" y="2129"/>
                  </a:lnTo>
                  <a:lnTo>
                    <a:pt x="129" y="2118"/>
                  </a:lnTo>
                  <a:lnTo>
                    <a:pt x="169" y="2101"/>
                  </a:lnTo>
                  <a:lnTo>
                    <a:pt x="212" y="2075"/>
                  </a:lnTo>
                  <a:lnTo>
                    <a:pt x="253" y="2050"/>
                  </a:lnTo>
                  <a:lnTo>
                    <a:pt x="290" y="2021"/>
                  </a:lnTo>
                  <a:lnTo>
                    <a:pt x="322" y="1993"/>
                  </a:lnTo>
                  <a:lnTo>
                    <a:pt x="346" y="1963"/>
                  </a:lnTo>
                  <a:lnTo>
                    <a:pt x="361" y="1934"/>
                  </a:lnTo>
                  <a:lnTo>
                    <a:pt x="365" y="1905"/>
                  </a:lnTo>
                  <a:lnTo>
                    <a:pt x="357" y="1877"/>
                  </a:lnTo>
                  <a:lnTo>
                    <a:pt x="339" y="1854"/>
                  </a:lnTo>
                  <a:lnTo>
                    <a:pt x="318" y="1838"/>
                  </a:lnTo>
                  <a:lnTo>
                    <a:pt x="298" y="1826"/>
                  </a:lnTo>
                  <a:lnTo>
                    <a:pt x="287" y="1817"/>
                  </a:lnTo>
                  <a:lnTo>
                    <a:pt x="286" y="1805"/>
                  </a:lnTo>
                  <a:lnTo>
                    <a:pt x="302" y="1790"/>
                  </a:lnTo>
                  <a:lnTo>
                    <a:pt x="341" y="1766"/>
                  </a:lnTo>
                  <a:lnTo>
                    <a:pt x="407" y="1734"/>
                  </a:lnTo>
                  <a:lnTo>
                    <a:pt x="475" y="1698"/>
                  </a:lnTo>
                  <a:lnTo>
                    <a:pt x="525" y="1669"/>
                  </a:lnTo>
                  <a:lnTo>
                    <a:pt x="561" y="1646"/>
                  </a:lnTo>
                  <a:lnTo>
                    <a:pt x="590" y="1629"/>
                  </a:lnTo>
                  <a:lnTo>
                    <a:pt x="617" y="1617"/>
                  </a:lnTo>
                  <a:lnTo>
                    <a:pt x="650" y="1610"/>
                  </a:lnTo>
                  <a:lnTo>
                    <a:pt x="694" y="1607"/>
                  </a:lnTo>
                  <a:lnTo>
                    <a:pt x="758" y="1610"/>
                  </a:lnTo>
                  <a:lnTo>
                    <a:pt x="833" y="1605"/>
                  </a:lnTo>
                  <a:lnTo>
                    <a:pt x="908" y="1587"/>
                  </a:lnTo>
                  <a:lnTo>
                    <a:pt x="977" y="1557"/>
                  </a:lnTo>
                  <a:lnTo>
                    <a:pt x="1039" y="1522"/>
                  </a:lnTo>
                  <a:lnTo>
                    <a:pt x="1085" y="1481"/>
                  </a:lnTo>
                  <a:lnTo>
                    <a:pt x="1112" y="1440"/>
                  </a:lnTo>
                  <a:lnTo>
                    <a:pt x="1116" y="1402"/>
                  </a:lnTo>
                  <a:lnTo>
                    <a:pt x="1092" y="1371"/>
                  </a:lnTo>
                  <a:lnTo>
                    <a:pt x="1051" y="1344"/>
                  </a:lnTo>
                  <a:lnTo>
                    <a:pt x="1012" y="1317"/>
                  </a:lnTo>
                  <a:lnTo>
                    <a:pt x="975" y="1292"/>
                  </a:lnTo>
                  <a:lnTo>
                    <a:pt x="943" y="1271"/>
                  </a:lnTo>
                  <a:lnTo>
                    <a:pt x="915" y="1251"/>
                  </a:lnTo>
                  <a:lnTo>
                    <a:pt x="893" y="1237"/>
                  </a:lnTo>
                  <a:lnTo>
                    <a:pt x="879" y="1227"/>
                  </a:lnTo>
                  <a:lnTo>
                    <a:pt x="875" y="1225"/>
                  </a:lnTo>
                  <a:close/>
                </a:path>
              </a:pathLst>
            </a:custGeom>
            <a:solidFill>
              <a:srgbClr val="FF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7740" y="6864"/>
              <a:ext cx="566" cy="701"/>
            </a:xfrm>
            <a:custGeom>
              <a:avLst/>
              <a:gdLst>
                <a:gd name="T0" fmla="*/ 663 w 1700"/>
                <a:gd name="T1" fmla="*/ 966 h 2805"/>
                <a:gd name="T2" fmla="*/ 534 w 1700"/>
                <a:gd name="T3" fmla="*/ 691 h 2805"/>
                <a:gd name="T4" fmla="*/ 502 w 1700"/>
                <a:gd name="T5" fmla="*/ 438 h 2805"/>
                <a:gd name="T6" fmla="*/ 459 w 1700"/>
                <a:gd name="T7" fmla="*/ 285 h 2805"/>
                <a:gd name="T8" fmla="*/ 440 w 1700"/>
                <a:gd name="T9" fmla="*/ 226 h 2805"/>
                <a:gd name="T10" fmla="*/ 512 w 1700"/>
                <a:gd name="T11" fmla="*/ 128 h 2805"/>
                <a:gd name="T12" fmla="*/ 715 w 1700"/>
                <a:gd name="T13" fmla="*/ 57 h 2805"/>
                <a:gd name="T14" fmla="*/ 903 w 1700"/>
                <a:gd name="T15" fmla="*/ 21 h 2805"/>
                <a:gd name="T16" fmla="*/ 981 w 1700"/>
                <a:gd name="T17" fmla="*/ 0 h 2805"/>
                <a:gd name="T18" fmla="*/ 1075 w 1700"/>
                <a:gd name="T19" fmla="*/ 16 h 2805"/>
                <a:gd name="T20" fmla="*/ 1181 w 1700"/>
                <a:gd name="T21" fmla="*/ 32 h 2805"/>
                <a:gd name="T22" fmla="*/ 1278 w 1700"/>
                <a:gd name="T23" fmla="*/ 60 h 2805"/>
                <a:gd name="T24" fmla="*/ 1383 w 1700"/>
                <a:gd name="T25" fmla="*/ 144 h 2805"/>
                <a:gd name="T26" fmla="*/ 1493 w 1700"/>
                <a:gd name="T27" fmla="*/ 275 h 2805"/>
                <a:gd name="T28" fmla="*/ 1614 w 1700"/>
                <a:gd name="T29" fmla="*/ 448 h 2805"/>
                <a:gd name="T30" fmla="*/ 1693 w 1700"/>
                <a:gd name="T31" fmla="*/ 779 h 2805"/>
                <a:gd name="T32" fmla="*/ 1699 w 1700"/>
                <a:gd name="T33" fmla="*/ 1242 h 2805"/>
                <a:gd name="T34" fmla="*/ 1678 w 1700"/>
                <a:gd name="T35" fmla="*/ 1497 h 2805"/>
                <a:gd name="T36" fmla="*/ 1592 w 1700"/>
                <a:gd name="T37" fmla="*/ 1753 h 2805"/>
                <a:gd name="T38" fmla="*/ 1465 w 1700"/>
                <a:gd name="T39" fmla="*/ 1937 h 2805"/>
                <a:gd name="T40" fmla="*/ 1331 w 1700"/>
                <a:gd name="T41" fmla="*/ 1974 h 2805"/>
                <a:gd name="T42" fmla="*/ 1159 w 1700"/>
                <a:gd name="T43" fmla="*/ 2082 h 2805"/>
                <a:gd name="T44" fmla="*/ 1013 w 1700"/>
                <a:gd name="T45" fmla="*/ 2222 h 2805"/>
                <a:gd name="T46" fmla="*/ 898 w 1700"/>
                <a:gd name="T47" fmla="*/ 2341 h 2805"/>
                <a:gd name="T48" fmla="*/ 821 w 1700"/>
                <a:gd name="T49" fmla="*/ 2471 h 2805"/>
                <a:gd name="T50" fmla="*/ 772 w 1700"/>
                <a:gd name="T51" fmla="*/ 2637 h 2805"/>
                <a:gd name="T52" fmla="*/ 620 w 1700"/>
                <a:gd name="T53" fmla="*/ 2722 h 2805"/>
                <a:gd name="T54" fmla="*/ 441 w 1700"/>
                <a:gd name="T55" fmla="*/ 2769 h 2805"/>
                <a:gd name="T56" fmla="*/ 331 w 1700"/>
                <a:gd name="T57" fmla="*/ 2805 h 2805"/>
                <a:gd name="T58" fmla="*/ 179 w 1700"/>
                <a:gd name="T59" fmla="*/ 2688 h 2805"/>
                <a:gd name="T60" fmla="*/ 47 w 1700"/>
                <a:gd name="T61" fmla="*/ 2553 h 2805"/>
                <a:gd name="T62" fmla="*/ 0 w 1700"/>
                <a:gd name="T63" fmla="*/ 2371 h 2805"/>
                <a:gd name="T64" fmla="*/ 40 w 1700"/>
                <a:gd name="T65" fmla="*/ 2143 h 2805"/>
                <a:gd name="T66" fmla="*/ 79 w 1700"/>
                <a:gd name="T67" fmla="*/ 2071 h 2805"/>
                <a:gd name="T68" fmla="*/ 169 w 1700"/>
                <a:gd name="T69" fmla="*/ 2034 h 2805"/>
                <a:gd name="T70" fmla="*/ 295 w 1700"/>
                <a:gd name="T71" fmla="*/ 1955 h 2805"/>
                <a:gd name="T72" fmla="*/ 375 w 1700"/>
                <a:gd name="T73" fmla="*/ 1870 h 2805"/>
                <a:gd name="T74" fmla="*/ 356 w 1700"/>
                <a:gd name="T75" fmla="*/ 1791 h 2805"/>
                <a:gd name="T76" fmla="*/ 303 w 1700"/>
                <a:gd name="T77" fmla="*/ 1764 h 2805"/>
                <a:gd name="T78" fmla="*/ 357 w 1700"/>
                <a:gd name="T79" fmla="*/ 1720 h 2805"/>
                <a:gd name="T80" fmla="*/ 539 w 1700"/>
                <a:gd name="T81" fmla="*/ 1624 h 2805"/>
                <a:gd name="T82" fmla="*/ 622 w 1700"/>
                <a:gd name="T83" fmla="*/ 1571 h 2805"/>
                <a:gd name="T84" fmla="*/ 758 w 1700"/>
                <a:gd name="T85" fmla="*/ 1564 h 2805"/>
                <a:gd name="T86" fmla="*/ 977 w 1700"/>
                <a:gd name="T87" fmla="*/ 1505 h 2805"/>
                <a:gd name="T88" fmla="*/ 1112 w 1700"/>
                <a:gd name="T89" fmla="*/ 1376 h 2805"/>
                <a:gd name="T90" fmla="*/ 1051 w 1700"/>
                <a:gd name="T91" fmla="*/ 1277 h 2805"/>
                <a:gd name="T92" fmla="*/ 943 w 1700"/>
                <a:gd name="T93" fmla="*/ 1204 h 2805"/>
                <a:gd name="T94" fmla="*/ 879 w 1700"/>
                <a:gd name="T95" fmla="*/ 1160 h 2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0" h="2805">
                  <a:moveTo>
                    <a:pt x="875" y="1158"/>
                  </a:moveTo>
                  <a:lnTo>
                    <a:pt x="752" y="1061"/>
                  </a:lnTo>
                  <a:lnTo>
                    <a:pt x="663" y="966"/>
                  </a:lnTo>
                  <a:lnTo>
                    <a:pt x="600" y="872"/>
                  </a:lnTo>
                  <a:lnTo>
                    <a:pt x="560" y="782"/>
                  </a:lnTo>
                  <a:lnTo>
                    <a:pt x="534" y="691"/>
                  </a:lnTo>
                  <a:lnTo>
                    <a:pt x="520" y="605"/>
                  </a:lnTo>
                  <a:lnTo>
                    <a:pt x="511" y="520"/>
                  </a:lnTo>
                  <a:lnTo>
                    <a:pt x="502" y="438"/>
                  </a:lnTo>
                  <a:lnTo>
                    <a:pt x="489" y="367"/>
                  </a:lnTo>
                  <a:lnTo>
                    <a:pt x="474" y="318"/>
                  </a:lnTo>
                  <a:lnTo>
                    <a:pt x="459" y="285"/>
                  </a:lnTo>
                  <a:lnTo>
                    <a:pt x="447" y="263"/>
                  </a:lnTo>
                  <a:lnTo>
                    <a:pt x="439" y="244"/>
                  </a:lnTo>
                  <a:lnTo>
                    <a:pt x="440" y="226"/>
                  </a:lnTo>
                  <a:lnTo>
                    <a:pt x="450" y="201"/>
                  </a:lnTo>
                  <a:lnTo>
                    <a:pt x="473" y="167"/>
                  </a:lnTo>
                  <a:lnTo>
                    <a:pt x="512" y="128"/>
                  </a:lnTo>
                  <a:lnTo>
                    <a:pt x="570" y="98"/>
                  </a:lnTo>
                  <a:lnTo>
                    <a:pt x="640" y="74"/>
                  </a:lnTo>
                  <a:lnTo>
                    <a:pt x="715" y="57"/>
                  </a:lnTo>
                  <a:lnTo>
                    <a:pt x="787" y="43"/>
                  </a:lnTo>
                  <a:lnTo>
                    <a:pt x="852" y="32"/>
                  </a:lnTo>
                  <a:lnTo>
                    <a:pt x="903" y="21"/>
                  </a:lnTo>
                  <a:lnTo>
                    <a:pt x="935" y="11"/>
                  </a:lnTo>
                  <a:lnTo>
                    <a:pt x="954" y="2"/>
                  </a:lnTo>
                  <a:lnTo>
                    <a:pt x="981" y="0"/>
                  </a:lnTo>
                  <a:lnTo>
                    <a:pt x="1010" y="3"/>
                  </a:lnTo>
                  <a:lnTo>
                    <a:pt x="1042" y="9"/>
                  </a:lnTo>
                  <a:lnTo>
                    <a:pt x="1075" y="16"/>
                  </a:lnTo>
                  <a:lnTo>
                    <a:pt x="1111" y="24"/>
                  </a:lnTo>
                  <a:lnTo>
                    <a:pt x="1145" y="29"/>
                  </a:lnTo>
                  <a:lnTo>
                    <a:pt x="1181" y="32"/>
                  </a:lnTo>
                  <a:lnTo>
                    <a:pt x="1213" y="34"/>
                  </a:lnTo>
                  <a:lnTo>
                    <a:pt x="1246" y="44"/>
                  </a:lnTo>
                  <a:lnTo>
                    <a:pt x="1278" y="60"/>
                  </a:lnTo>
                  <a:lnTo>
                    <a:pt x="1313" y="84"/>
                  </a:lnTo>
                  <a:lnTo>
                    <a:pt x="1347" y="110"/>
                  </a:lnTo>
                  <a:lnTo>
                    <a:pt x="1383" y="144"/>
                  </a:lnTo>
                  <a:lnTo>
                    <a:pt x="1418" y="184"/>
                  </a:lnTo>
                  <a:lnTo>
                    <a:pt x="1456" y="230"/>
                  </a:lnTo>
                  <a:lnTo>
                    <a:pt x="1493" y="275"/>
                  </a:lnTo>
                  <a:lnTo>
                    <a:pt x="1535" y="324"/>
                  </a:lnTo>
                  <a:lnTo>
                    <a:pt x="1574" y="379"/>
                  </a:lnTo>
                  <a:lnTo>
                    <a:pt x="1614" y="448"/>
                  </a:lnTo>
                  <a:lnTo>
                    <a:pt x="1647" y="533"/>
                  </a:lnTo>
                  <a:lnTo>
                    <a:pt x="1675" y="643"/>
                  </a:lnTo>
                  <a:lnTo>
                    <a:pt x="1693" y="779"/>
                  </a:lnTo>
                  <a:lnTo>
                    <a:pt x="1700" y="949"/>
                  </a:lnTo>
                  <a:lnTo>
                    <a:pt x="1699" y="1114"/>
                  </a:lnTo>
                  <a:lnTo>
                    <a:pt x="1699" y="1242"/>
                  </a:lnTo>
                  <a:lnTo>
                    <a:pt x="1696" y="1342"/>
                  </a:lnTo>
                  <a:lnTo>
                    <a:pt x="1690" y="1425"/>
                  </a:lnTo>
                  <a:lnTo>
                    <a:pt x="1678" y="1497"/>
                  </a:lnTo>
                  <a:lnTo>
                    <a:pt x="1659" y="1569"/>
                  </a:lnTo>
                  <a:lnTo>
                    <a:pt x="1630" y="1651"/>
                  </a:lnTo>
                  <a:lnTo>
                    <a:pt x="1592" y="1753"/>
                  </a:lnTo>
                  <a:lnTo>
                    <a:pt x="1548" y="1844"/>
                  </a:lnTo>
                  <a:lnTo>
                    <a:pt x="1507" y="1904"/>
                  </a:lnTo>
                  <a:lnTo>
                    <a:pt x="1465" y="1937"/>
                  </a:lnTo>
                  <a:lnTo>
                    <a:pt x="1424" y="1955"/>
                  </a:lnTo>
                  <a:lnTo>
                    <a:pt x="1378" y="1964"/>
                  </a:lnTo>
                  <a:lnTo>
                    <a:pt x="1331" y="1974"/>
                  </a:lnTo>
                  <a:lnTo>
                    <a:pt x="1277" y="1994"/>
                  </a:lnTo>
                  <a:lnTo>
                    <a:pt x="1219" y="2034"/>
                  </a:lnTo>
                  <a:lnTo>
                    <a:pt x="1159" y="2082"/>
                  </a:lnTo>
                  <a:lnTo>
                    <a:pt x="1106" y="2131"/>
                  </a:lnTo>
                  <a:lnTo>
                    <a:pt x="1057" y="2176"/>
                  </a:lnTo>
                  <a:lnTo>
                    <a:pt x="1013" y="2222"/>
                  </a:lnTo>
                  <a:lnTo>
                    <a:pt x="972" y="2263"/>
                  </a:lnTo>
                  <a:lnTo>
                    <a:pt x="935" y="2304"/>
                  </a:lnTo>
                  <a:lnTo>
                    <a:pt x="898" y="2341"/>
                  </a:lnTo>
                  <a:lnTo>
                    <a:pt x="866" y="2378"/>
                  </a:lnTo>
                  <a:lnTo>
                    <a:pt x="838" y="2419"/>
                  </a:lnTo>
                  <a:lnTo>
                    <a:pt x="821" y="2471"/>
                  </a:lnTo>
                  <a:lnTo>
                    <a:pt x="808" y="2527"/>
                  </a:lnTo>
                  <a:lnTo>
                    <a:pt x="794" y="2585"/>
                  </a:lnTo>
                  <a:lnTo>
                    <a:pt x="772" y="2637"/>
                  </a:lnTo>
                  <a:lnTo>
                    <a:pt x="741" y="2681"/>
                  </a:lnTo>
                  <a:lnTo>
                    <a:pt x="691" y="2710"/>
                  </a:lnTo>
                  <a:lnTo>
                    <a:pt x="620" y="2722"/>
                  </a:lnTo>
                  <a:lnTo>
                    <a:pt x="545" y="2729"/>
                  </a:lnTo>
                  <a:lnTo>
                    <a:pt x="487" y="2746"/>
                  </a:lnTo>
                  <a:lnTo>
                    <a:pt x="441" y="2769"/>
                  </a:lnTo>
                  <a:lnTo>
                    <a:pt x="403" y="2791"/>
                  </a:lnTo>
                  <a:lnTo>
                    <a:pt x="368" y="2804"/>
                  </a:lnTo>
                  <a:lnTo>
                    <a:pt x="331" y="2805"/>
                  </a:lnTo>
                  <a:lnTo>
                    <a:pt x="289" y="2786"/>
                  </a:lnTo>
                  <a:lnTo>
                    <a:pt x="238" y="2743"/>
                  </a:lnTo>
                  <a:lnTo>
                    <a:pt x="179" y="2688"/>
                  </a:lnTo>
                  <a:lnTo>
                    <a:pt x="128" y="2641"/>
                  </a:lnTo>
                  <a:lnTo>
                    <a:pt x="82" y="2597"/>
                  </a:lnTo>
                  <a:lnTo>
                    <a:pt x="47" y="2553"/>
                  </a:lnTo>
                  <a:lnTo>
                    <a:pt x="19" y="2502"/>
                  </a:lnTo>
                  <a:lnTo>
                    <a:pt x="3" y="2443"/>
                  </a:lnTo>
                  <a:lnTo>
                    <a:pt x="0" y="2371"/>
                  </a:lnTo>
                  <a:lnTo>
                    <a:pt x="12" y="2285"/>
                  </a:lnTo>
                  <a:lnTo>
                    <a:pt x="26" y="2201"/>
                  </a:lnTo>
                  <a:lnTo>
                    <a:pt x="40" y="2143"/>
                  </a:lnTo>
                  <a:lnTo>
                    <a:pt x="50" y="2106"/>
                  </a:lnTo>
                  <a:lnTo>
                    <a:pt x="64" y="2085"/>
                  </a:lnTo>
                  <a:lnTo>
                    <a:pt x="79" y="2071"/>
                  </a:lnTo>
                  <a:lnTo>
                    <a:pt x="100" y="2062"/>
                  </a:lnTo>
                  <a:lnTo>
                    <a:pt x="129" y="2051"/>
                  </a:lnTo>
                  <a:lnTo>
                    <a:pt x="169" y="2034"/>
                  </a:lnTo>
                  <a:lnTo>
                    <a:pt x="212" y="2008"/>
                  </a:lnTo>
                  <a:lnTo>
                    <a:pt x="255" y="1983"/>
                  </a:lnTo>
                  <a:lnTo>
                    <a:pt x="295" y="1955"/>
                  </a:lnTo>
                  <a:lnTo>
                    <a:pt x="330" y="1927"/>
                  </a:lnTo>
                  <a:lnTo>
                    <a:pt x="357" y="1899"/>
                  </a:lnTo>
                  <a:lnTo>
                    <a:pt x="375" y="1870"/>
                  </a:lnTo>
                  <a:lnTo>
                    <a:pt x="381" y="1841"/>
                  </a:lnTo>
                  <a:lnTo>
                    <a:pt x="375" y="1815"/>
                  </a:lnTo>
                  <a:lnTo>
                    <a:pt x="356" y="1791"/>
                  </a:lnTo>
                  <a:lnTo>
                    <a:pt x="336" y="1778"/>
                  </a:lnTo>
                  <a:lnTo>
                    <a:pt x="316" y="1769"/>
                  </a:lnTo>
                  <a:lnTo>
                    <a:pt x="303" y="1764"/>
                  </a:lnTo>
                  <a:lnTo>
                    <a:pt x="302" y="1755"/>
                  </a:lnTo>
                  <a:lnTo>
                    <a:pt x="319" y="1743"/>
                  </a:lnTo>
                  <a:lnTo>
                    <a:pt x="357" y="1720"/>
                  </a:lnTo>
                  <a:lnTo>
                    <a:pt x="424" y="1689"/>
                  </a:lnTo>
                  <a:lnTo>
                    <a:pt x="491" y="1653"/>
                  </a:lnTo>
                  <a:lnTo>
                    <a:pt x="539" y="1624"/>
                  </a:lnTo>
                  <a:lnTo>
                    <a:pt x="571" y="1600"/>
                  </a:lnTo>
                  <a:lnTo>
                    <a:pt x="598" y="1583"/>
                  </a:lnTo>
                  <a:lnTo>
                    <a:pt x="622" y="1571"/>
                  </a:lnTo>
                  <a:lnTo>
                    <a:pt x="652" y="1564"/>
                  </a:lnTo>
                  <a:lnTo>
                    <a:pt x="695" y="1561"/>
                  </a:lnTo>
                  <a:lnTo>
                    <a:pt x="758" y="1564"/>
                  </a:lnTo>
                  <a:lnTo>
                    <a:pt x="833" y="1559"/>
                  </a:lnTo>
                  <a:lnTo>
                    <a:pt x="908" y="1538"/>
                  </a:lnTo>
                  <a:lnTo>
                    <a:pt x="977" y="1505"/>
                  </a:lnTo>
                  <a:lnTo>
                    <a:pt x="1039" y="1466"/>
                  </a:lnTo>
                  <a:lnTo>
                    <a:pt x="1085" y="1421"/>
                  </a:lnTo>
                  <a:lnTo>
                    <a:pt x="1112" y="1376"/>
                  </a:lnTo>
                  <a:lnTo>
                    <a:pt x="1116" y="1336"/>
                  </a:lnTo>
                  <a:lnTo>
                    <a:pt x="1092" y="1304"/>
                  </a:lnTo>
                  <a:lnTo>
                    <a:pt x="1051" y="1277"/>
                  </a:lnTo>
                  <a:lnTo>
                    <a:pt x="1012" y="1250"/>
                  </a:lnTo>
                  <a:lnTo>
                    <a:pt x="975" y="1225"/>
                  </a:lnTo>
                  <a:lnTo>
                    <a:pt x="943" y="1204"/>
                  </a:lnTo>
                  <a:lnTo>
                    <a:pt x="915" y="1184"/>
                  </a:lnTo>
                  <a:lnTo>
                    <a:pt x="893" y="1170"/>
                  </a:lnTo>
                  <a:lnTo>
                    <a:pt x="879" y="1160"/>
                  </a:lnTo>
                  <a:lnTo>
                    <a:pt x="875" y="1158"/>
                  </a:lnTo>
                  <a:close/>
                </a:path>
              </a:pathLst>
            </a:custGeom>
            <a:solidFill>
              <a:srgbClr val="FF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7758" y="6695"/>
              <a:ext cx="954" cy="1270"/>
            </a:xfrm>
            <a:custGeom>
              <a:avLst/>
              <a:gdLst>
                <a:gd name="T0" fmla="*/ 1662 w 2863"/>
                <a:gd name="T1" fmla="*/ 41 h 5079"/>
                <a:gd name="T2" fmla="*/ 1813 w 2863"/>
                <a:gd name="T3" fmla="*/ 95 h 5079"/>
                <a:gd name="T4" fmla="*/ 2295 w 2863"/>
                <a:gd name="T5" fmla="*/ 373 h 5079"/>
                <a:gd name="T6" fmla="*/ 2684 w 2863"/>
                <a:gd name="T7" fmla="*/ 928 h 5079"/>
                <a:gd name="T8" fmla="*/ 2862 w 2863"/>
                <a:gd name="T9" fmla="*/ 1708 h 5079"/>
                <a:gd name="T10" fmla="*/ 2800 w 2863"/>
                <a:gd name="T11" fmla="*/ 2324 h 5079"/>
                <a:gd name="T12" fmla="*/ 2667 w 2863"/>
                <a:gd name="T13" fmla="*/ 2854 h 5079"/>
                <a:gd name="T14" fmla="*/ 2540 w 2863"/>
                <a:gd name="T15" fmla="*/ 3279 h 5079"/>
                <a:gd name="T16" fmla="*/ 2286 w 2863"/>
                <a:gd name="T17" fmla="*/ 3689 h 5079"/>
                <a:gd name="T18" fmla="*/ 1903 w 2863"/>
                <a:gd name="T19" fmla="*/ 3955 h 5079"/>
                <a:gd name="T20" fmla="*/ 1634 w 2863"/>
                <a:gd name="T21" fmla="*/ 4178 h 5079"/>
                <a:gd name="T22" fmla="*/ 1406 w 2863"/>
                <a:gd name="T23" fmla="*/ 4494 h 5079"/>
                <a:gd name="T24" fmla="*/ 1182 w 2863"/>
                <a:gd name="T25" fmla="*/ 4833 h 5079"/>
                <a:gd name="T26" fmla="*/ 1066 w 2863"/>
                <a:gd name="T27" fmla="*/ 4953 h 5079"/>
                <a:gd name="T28" fmla="*/ 873 w 2863"/>
                <a:gd name="T29" fmla="*/ 5036 h 5079"/>
                <a:gd name="T30" fmla="*/ 584 w 2863"/>
                <a:gd name="T31" fmla="*/ 5070 h 5079"/>
                <a:gd name="T32" fmla="*/ 390 w 2863"/>
                <a:gd name="T33" fmla="*/ 4966 h 5079"/>
                <a:gd name="T34" fmla="*/ 230 w 2863"/>
                <a:gd name="T35" fmla="*/ 4851 h 5079"/>
                <a:gd name="T36" fmla="*/ 98 w 2863"/>
                <a:gd name="T37" fmla="*/ 4715 h 5079"/>
                <a:gd name="T38" fmla="*/ 12 w 2863"/>
                <a:gd name="T39" fmla="*/ 4495 h 5079"/>
                <a:gd name="T40" fmla="*/ 2 w 2863"/>
                <a:gd name="T41" fmla="*/ 4208 h 5079"/>
                <a:gd name="T42" fmla="*/ 13 w 2863"/>
                <a:gd name="T43" fmla="*/ 3991 h 5079"/>
                <a:gd name="T44" fmla="*/ 50 w 2863"/>
                <a:gd name="T45" fmla="*/ 3879 h 5079"/>
                <a:gd name="T46" fmla="*/ 38 w 2863"/>
                <a:gd name="T47" fmla="*/ 4095 h 5079"/>
                <a:gd name="T48" fmla="*/ 61 w 2863"/>
                <a:gd name="T49" fmla="*/ 4521 h 5079"/>
                <a:gd name="T50" fmla="*/ 497 w 2863"/>
                <a:gd name="T51" fmla="*/ 4959 h 5079"/>
                <a:gd name="T52" fmla="*/ 714 w 2863"/>
                <a:gd name="T53" fmla="*/ 5013 h 5079"/>
                <a:gd name="T54" fmla="*/ 1348 w 2863"/>
                <a:gd name="T55" fmla="*/ 4502 h 5079"/>
                <a:gd name="T56" fmla="*/ 1815 w 2863"/>
                <a:gd name="T57" fmla="*/ 3970 h 5079"/>
                <a:gd name="T58" fmla="*/ 2279 w 2863"/>
                <a:gd name="T59" fmla="*/ 3636 h 5079"/>
                <a:gd name="T60" fmla="*/ 2557 w 2863"/>
                <a:gd name="T61" fmla="*/ 3070 h 5079"/>
                <a:gd name="T62" fmla="*/ 2737 w 2863"/>
                <a:gd name="T63" fmla="*/ 2441 h 5079"/>
                <a:gd name="T64" fmla="*/ 2780 w 2863"/>
                <a:gd name="T65" fmla="*/ 2285 h 5079"/>
                <a:gd name="T66" fmla="*/ 2796 w 2863"/>
                <a:gd name="T67" fmla="*/ 2155 h 5079"/>
                <a:gd name="T68" fmla="*/ 2812 w 2863"/>
                <a:gd name="T69" fmla="*/ 2071 h 5079"/>
                <a:gd name="T70" fmla="*/ 2812 w 2863"/>
                <a:gd name="T71" fmla="*/ 1717 h 5079"/>
                <a:gd name="T72" fmla="*/ 2742 w 2863"/>
                <a:gd name="T73" fmla="*/ 1329 h 5079"/>
                <a:gd name="T74" fmla="*/ 2675 w 2863"/>
                <a:gd name="T75" fmla="*/ 1010 h 5079"/>
                <a:gd name="T76" fmla="*/ 2589 w 2863"/>
                <a:gd name="T77" fmla="*/ 787 h 5079"/>
                <a:gd name="T78" fmla="*/ 2501 w 2863"/>
                <a:gd name="T79" fmla="*/ 623 h 5079"/>
                <a:gd name="T80" fmla="*/ 2201 w 2863"/>
                <a:gd name="T81" fmla="*/ 382 h 5079"/>
                <a:gd name="T82" fmla="*/ 1867 w 2863"/>
                <a:gd name="T83" fmla="*/ 182 h 5079"/>
                <a:gd name="T84" fmla="*/ 1485 w 2863"/>
                <a:gd name="T85" fmla="*/ 49 h 5079"/>
                <a:gd name="T86" fmla="*/ 1252 w 2863"/>
                <a:gd name="T87" fmla="*/ 95 h 5079"/>
                <a:gd name="T88" fmla="*/ 1020 w 2863"/>
                <a:gd name="T89" fmla="*/ 195 h 5079"/>
                <a:gd name="T90" fmla="*/ 568 w 2863"/>
                <a:gd name="T91" fmla="*/ 445 h 5079"/>
                <a:gd name="T92" fmla="*/ 384 w 2863"/>
                <a:gd name="T93" fmla="*/ 538 h 5079"/>
                <a:gd name="T94" fmla="*/ 497 w 2863"/>
                <a:gd name="T95" fmla="*/ 451 h 5079"/>
                <a:gd name="T96" fmla="*/ 680 w 2863"/>
                <a:gd name="T97" fmla="*/ 327 h 5079"/>
                <a:gd name="T98" fmla="*/ 1059 w 2863"/>
                <a:gd name="T99" fmla="*/ 118 h 5079"/>
                <a:gd name="T100" fmla="*/ 1360 w 2863"/>
                <a:gd name="T101" fmla="*/ 8 h 5079"/>
                <a:gd name="T102" fmla="*/ 1619 w 2863"/>
                <a:gd name="T103" fmla="*/ 22 h 5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63" h="5079">
                  <a:moveTo>
                    <a:pt x="1619" y="22"/>
                  </a:moveTo>
                  <a:lnTo>
                    <a:pt x="1628" y="28"/>
                  </a:lnTo>
                  <a:lnTo>
                    <a:pt x="1639" y="33"/>
                  </a:lnTo>
                  <a:lnTo>
                    <a:pt x="1650" y="37"/>
                  </a:lnTo>
                  <a:lnTo>
                    <a:pt x="1662" y="41"/>
                  </a:lnTo>
                  <a:lnTo>
                    <a:pt x="1675" y="43"/>
                  </a:lnTo>
                  <a:lnTo>
                    <a:pt x="1687" y="47"/>
                  </a:lnTo>
                  <a:lnTo>
                    <a:pt x="1700" y="49"/>
                  </a:lnTo>
                  <a:lnTo>
                    <a:pt x="1713" y="52"/>
                  </a:lnTo>
                  <a:lnTo>
                    <a:pt x="1813" y="95"/>
                  </a:lnTo>
                  <a:lnTo>
                    <a:pt x="1913" y="143"/>
                  </a:lnTo>
                  <a:lnTo>
                    <a:pt x="2010" y="195"/>
                  </a:lnTo>
                  <a:lnTo>
                    <a:pt x="2107" y="251"/>
                  </a:lnTo>
                  <a:lnTo>
                    <a:pt x="2201" y="310"/>
                  </a:lnTo>
                  <a:lnTo>
                    <a:pt x="2295" y="373"/>
                  </a:lnTo>
                  <a:lnTo>
                    <a:pt x="2386" y="439"/>
                  </a:lnTo>
                  <a:lnTo>
                    <a:pt x="2478" y="507"/>
                  </a:lnTo>
                  <a:lnTo>
                    <a:pt x="2559" y="641"/>
                  </a:lnTo>
                  <a:lnTo>
                    <a:pt x="2628" y="782"/>
                  </a:lnTo>
                  <a:lnTo>
                    <a:pt x="2684" y="928"/>
                  </a:lnTo>
                  <a:lnTo>
                    <a:pt x="2732" y="1079"/>
                  </a:lnTo>
                  <a:lnTo>
                    <a:pt x="2771" y="1233"/>
                  </a:lnTo>
                  <a:lnTo>
                    <a:pt x="2804" y="1390"/>
                  </a:lnTo>
                  <a:lnTo>
                    <a:pt x="2833" y="1549"/>
                  </a:lnTo>
                  <a:lnTo>
                    <a:pt x="2862" y="1708"/>
                  </a:lnTo>
                  <a:lnTo>
                    <a:pt x="2863" y="1834"/>
                  </a:lnTo>
                  <a:lnTo>
                    <a:pt x="2857" y="1959"/>
                  </a:lnTo>
                  <a:lnTo>
                    <a:pt x="2842" y="2082"/>
                  </a:lnTo>
                  <a:lnTo>
                    <a:pt x="2824" y="2205"/>
                  </a:lnTo>
                  <a:lnTo>
                    <a:pt x="2800" y="2324"/>
                  </a:lnTo>
                  <a:lnTo>
                    <a:pt x="2773" y="2445"/>
                  </a:lnTo>
                  <a:lnTo>
                    <a:pt x="2745" y="2565"/>
                  </a:lnTo>
                  <a:lnTo>
                    <a:pt x="2717" y="2685"/>
                  </a:lnTo>
                  <a:lnTo>
                    <a:pt x="2692" y="2769"/>
                  </a:lnTo>
                  <a:lnTo>
                    <a:pt x="2667" y="2854"/>
                  </a:lnTo>
                  <a:lnTo>
                    <a:pt x="2641" y="2940"/>
                  </a:lnTo>
                  <a:lnTo>
                    <a:pt x="2616" y="3025"/>
                  </a:lnTo>
                  <a:lnTo>
                    <a:pt x="2590" y="3109"/>
                  </a:lnTo>
                  <a:lnTo>
                    <a:pt x="2565" y="3194"/>
                  </a:lnTo>
                  <a:lnTo>
                    <a:pt x="2540" y="3279"/>
                  </a:lnTo>
                  <a:lnTo>
                    <a:pt x="2518" y="3367"/>
                  </a:lnTo>
                  <a:lnTo>
                    <a:pt x="2477" y="3461"/>
                  </a:lnTo>
                  <a:lnTo>
                    <a:pt x="2424" y="3545"/>
                  </a:lnTo>
                  <a:lnTo>
                    <a:pt x="2359" y="3620"/>
                  </a:lnTo>
                  <a:lnTo>
                    <a:pt x="2286" y="3689"/>
                  </a:lnTo>
                  <a:lnTo>
                    <a:pt x="2207" y="3750"/>
                  </a:lnTo>
                  <a:lnTo>
                    <a:pt x="2125" y="3807"/>
                  </a:lnTo>
                  <a:lnTo>
                    <a:pt x="2041" y="3860"/>
                  </a:lnTo>
                  <a:lnTo>
                    <a:pt x="1959" y="3911"/>
                  </a:lnTo>
                  <a:lnTo>
                    <a:pt x="1903" y="3955"/>
                  </a:lnTo>
                  <a:lnTo>
                    <a:pt x="1847" y="3998"/>
                  </a:lnTo>
                  <a:lnTo>
                    <a:pt x="1791" y="4040"/>
                  </a:lnTo>
                  <a:lnTo>
                    <a:pt x="1737" y="4084"/>
                  </a:lnTo>
                  <a:lnTo>
                    <a:pt x="1684" y="4128"/>
                  </a:lnTo>
                  <a:lnTo>
                    <a:pt x="1634" y="4178"/>
                  </a:lnTo>
                  <a:lnTo>
                    <a:pt x="1588" y="4232"/>
                  </a:lnTo>
                  <a:lnTo>
                    <a:pt x="1548" y="4293"/>
                  </a:lnTo>
                  <a:lnTo>
                    <a:pt x="1498" y="4358"/>
                  </a:lnTo>
                  <a:lnTo>
                    <a:pt x="1452" y="4426"/>
                  </a:lnTo>
                  <a:lnTo>
                    <a:pt x="1406" y="4494"/>
                  </a:lnTo>
                  <a:lnTo>
                    <a:pt x="1362" y="4563"/>
                  </a:lnTo>
                  <a:lnTo>
                    <a:pt x="1317" y="4631"/>
                  </a:lnTo>
                  <a:lnTo>
                    <a:pt x="1273" y="4699"/>
                  </a:lnTo>
                  <a:lnTo>
                    <a:pt x="1228" y="4767"/>
                  </a:lnTo>
                  <a:lnTo>
                    <a:pt x="1182" y="4833"/>
                  </a:lnTo>
                  <a:lnTo>
                    <a:pt x="1154" y="4851"/>
                  </a:lnTo>
                  <a:lnTo>
                    <a:pt x="1130" y="4875"/>
                  </a:lnTo>
                  <a:lnTo>
                    <a:pt x="1108" y="4901"/>
                  </a:lnTo>
                  <a:lnTo>
                    <a:pt x="1088" y="4927"/>
                  </a:lnTo>
                  <a:lnTo>
                    <a:pt x="1066" y="4953"/>
                  </a:lnTo>
                  <a:lnTo>
                    <a:pt x="1043" y="4975"/>
                  </a:lnTo>
                  <a:lnTo>
                    <a:pt x="1017" y="4992"/>
                  </a:lnTo>
                  <a:lnTo>
                    <a:pt x="987" y="5003"/>
                  </a:lnTo>
                  <a:lnTo>
                    <a:pt x="930" y="5017"/>
                  </a:lnTo>
                  <a:lnTo>
                    <a:pt x="873" y="5036"/>
                  </a:lnTo>
                  <a:lnTo>
                    <a:pt x="816" y="5054"/>
                  </a:lnTo>
                  <a:lnTo>
                    <a:pt x="759" y="5069"/>
                  </a:lnTo>
                  <a:lnTo>
                    <a:pt x="700" y="5077"/>
                  </a:lnTo>
                  <a:lnTo>
                    <a:pt x="642" y="5079"/>
                  </a:lnTo>
                  <a:lnTo>
                    <a:pt x="584" y="5070"/>
                  </a:lnTo>
                  <a:lnTo>
                    <a:pt x="525" y="5048"/>
                  </a:lnTo>
                  <a:lnTo>
                    <a:pt x="488" y="5031"/>
                  </a:lnTo>
                  <a:lnTo>
                    <a:pt x="454" y="5013"/>
                  </a:lnTo>
                  <a:lnTo>
                    <a:pt x="421" y="4989"/>
                  </a:lnTo>
                  <a:lnTo>
                    <a:pt x="390" y="4966"/>
                  </a:lnTo>
                  <a:lnTo>
                    <a:pt x="358" y="4941"/>
                  </a:lnTo>
                  <a:lnTo>
                    <a:pt x="325" y="4916"/>
                  </a:lnTo>
                  <a:lnTo>
                    <a:pt x="291" y="4895"/>
                  </a:lnTo>
                  <a:lnTo>
                    <a:pt x="256" y="4878"/>
                  </a:lnTo>
                  <a:lnTo>
                    <a:pt x="230" y="4851"/>
                  </a:lnTo>
                  <a:lnTo>
                    <a:pt x="202" y="4826"/>
                  </a:lnTo>
                  <a:lnTo>
                    <a:pt x="175" y="4798"/>
                  </a:lnTo>
                  <a:lnTo>
                    <a:pt x="149" y="4771"/>
                  </a:lnTo>
                  <a:lnTo>
                    <a:pt x="123" y="4743"/>
                  </a:lnTo>
                  <a:lnTo>
                    <a:pt x="98" y="4715"/>
                  </a:lnTo>
                  <a:lnTo>
                    <a:pt x="74" y="4686"/>
                  </a:lnTo>
                  <a:lnTo>
                    <a:pt x="53" y="4658"/>
                  </a:lnTo>
                  <a:lnTo>
                    <a:pt x="35" y="4605"/>
                  </a:lnTo>
                  <a:lnTo>
                    <a:pt x="21" y="4551"/>
                  </a:lnTo>
                  <a:lnTo>
                    <a:pt x="12" y="4495"/>
                  </a:lnTo>
                  <a:lnTo>
                    <a:pt x="6" y="4438"/>
                  </a:lnTo>
                  <a:lnTo>
                    <a:pt x="1" y="4380"/>
                  </a:lnTo>
                  <a:lnTo>
                    <a:pt x="0" y="4322"/>
                  </a:lnTo>
                  <a:lnTo>
                    <a:pt x="0" y="4264"/>
                  </a:lnTo>
                  <a:lnTo>
                    <a:pt x="2" y="4208"/>
                  </a:lnTo>
                  <a:lnTo>
                    <a:pt x="7" y="4164"/>
                  </a:lnTo>
                  <a:lnTo>
                    <a:pt x="10" y="4119"/>
                  </a:lnTo>
                  <a:lnTo>
                    <a:pt x="11" y="4076"/>
                  </a:lnTo>
                  <a:lnTo>
                    <a:pt x="13" y="4034"/>
                  </a:lnTo>
                  <a:lnTo>
                    <a:pt x="13" y="3991"/>
                  </a:lnTo>
                  <a:lnTo>
                    <a:pt x="17" y="3949"/>
                  </a:lnTo>
                  <a:lnTo>
                    <a:pt x="23" y="3907"/>
                  </a:lnTo>
                  <a:lnTo>
                    <a:pt x="34" y="3867"/>
                  </a:lnTo>
                  <a:lnTo>
                    <a:pt x="43" y="3872"/>
                  </a:lnTo>
                  <a:lnTo>
                    <a:pt x="50" y="3879"/>
                  </a:lnTo>
                  <a:lnTo>
                    <a:pt x="53" y="3889"/>
                  </a:lnTo>
                  <a:lnTo>
                    <a:pt x="53" y="3901"/>
                  </a:lnTo>
                  <a:lnTo>
                    <a:pt x="34" y="3918"/>
                  </a:lnTo>
                  <a:lnTo>
                    <a:pt x="37" y="4007"/>
                  </a:lnTo>
                  <a:lnTo>
                    <a:pt x="38" y="4095"/>
                  </a:lnTo>
                  <a:lnTo>
                    <a:pt x="38" y="4181"/>
                  </a:lnTo>
                  <a:lnTo>
                    <a:pt x="39" y="4268"/>
                  </a:lnTo>
                  <a:lnTo>
                    <a:pt x="41" y="4352"/>
                  </a:lnTo>
                  <a:lnTo>
                    <a:pt x="48" y="4437"/>
                  </a:lnTo>
                  <a:lnTo>
                    <a:pt x="61" y="4521"/>
                  </a:lnTo>
                  <a:lnTo>
                    <a:pt x="82" y="4608"/>
                  </a:lnTo>
                  <a:lnTo>
                    <a:pt x="380" y="4902"/>
                  </a:lnTo>
                  <a:lnTo>
                    <a:pt x="417" y="4924"/>
                  </a:lnTo>
                  <a:lnTo>
                    <a:pt x="457" y="4944"/>
                  </a:lnTo>
                  <a:lnTo>
                    <a:pt x="497" y="4959"/>
                  </a:lnTo>
                  <a:lnTo>
                    <a:pt x="540" y="4973"/>
                  </a:lnTo>
                  <a:lnTo>
                    <a:pt x="583" y="4983"/>
                  </a:lnTo>
                  <a:lnTo>
                    <a:pt x="626" y="4994"/>
                  </a:lnTo>
                  <a:lnTo>
                    <a:pt x="670" y="5003"/>
                  </a:lnTo>
                  <a:lnTo>
                    <a:pt x="714" y="5013"/>
                  </a:lnTo>
                  <a:lnTo>
                    <a:pt x="954" y="4953"/>
                  </a:lnTo>
                  <a:lnTo>
                    <a:pt x="1073" y="4857"/>
                  </a:lnTo>
                  <a:lnTo>
                    <a:pt x="1175" y="4747"/>
                  </a:lnTo>
                  <a:lnTo>
                    <a:pt x="1265" y="4626"/>
                  </a:lnTo>
                  <a:lnTo>
                    <a:pt x="1348" y="4502"/>
                  </a:lnTo>
                  <a:lnTo>
                    <a:pt x="1430" y="4376"/>
                  </a:lnTo>
                  <a:lnTo>
                    <a:pt x="1516" y="4256"/>
                  </a:lnTo>
                  <a:lnTo>
                    <a:pt x="1613" y="4144"/>
                  </a:lnTo>
                  <a:lnTo>
                    <a:pt x="1727" y="4046"/>
                  </a:lnTo>
                  <a:lnTo>
                    <a:pt x="1815" y="3970"/>
                  </a:lnTo>
                  <a:lnTo>
                    <a:pt x="1908" y="3903"/>
                  </a:lnTo>
                  <a:lnTo>
                    <a:pt x="2003" y="3839"/>
                  </a:lnTo>
                  <a:lnTo>
                    <a:pt x="2099" y="3777"/>
                  </a:lnTo>
                  <a:lnTo>
                    <a:pt x="2190" y="3710"/>
                  </a:lnTo>
                  <a:lnTo>
                    <a:pt x="2279" y="3636"/>
                  </a:lnTo>
                  <a:lnTo>
                    <a:pt x="2360" y="3548"/>
                  </a:lnTo>
                  <a:lnTo>
                    <a:pt x="2434" y="3447"/>
                  </a:lnTo>
                  <a:lnTo>
                    <a:pt x="2476" y="3322"/>
                  </a:lnTo>
                  <a:lnTo>
                    <a:pt x="2517" y="3196"/>
                  </a:lnTo>
                  <a:lnTo>
                    <a:pt x="2557" y="3070"/>
                  </a:lnTo>
                  <a:lnTo>
                    <a:pt x="2597" y="2945"/>
                  </a:lnTo>
                  <a:lnTo>
                    <a:pt x="2633" y="2819"/>
                  </a:lnTo>
                  <a:lnTo>
                    <a:pt x="2670" y="2693"/>
                  </a:lnTo>
                  <a:lnTo>
                    <a:pt x="2704" y="2567"/>
                  </a:lnTo>
                  <a:lnTo>
                    <a:pt x="2737" y="2441"/>
                  </a:lnTo>
                  <a:lnTo>
                    <a:pt x="2748" y="2410"/>
                  </a:lnTo>
                  <a:lnTo>
                    <a:pt x="2758" y="2380"/>
                  </a:lnTo>
                  <a:lnTo>
                    <a:pt x="2765" y="2348"/>
                  </a:lnTo>
                  <a:lnTo>
                    <a:pt x="2774" y="2317"/>
                  </a:lnTo>
                  <a:lnTo>
                    <a:pt x="2780" y="2285"/>
                  </a:lnTo>
                  <a:lnTo>
                    <a:pt x="2786" y="2252"/>
                  </a:lnTo>
                  <a:lnTo>
                    <a:pt x="2793" y="2220"/>
                  </a:lnTo>
                  <a:lnTo>
                    <a:pt x="2802" y="2190"/>
                  </a:lnTo>
                  <a:lnTo>
                    <a:pt x="2797" y="2172"/>
                  </a:lnTo>
                  <a:lnTo>
                    <a:pt x="2796" y="2155"/>
                  </a:lnTo>
                  <a:lnTo>
                    <a:pt x="2797" y="2138"/>
                  </a:lnTo>
                  <a:lnTo>
                    <a:pt x="2801" y="2123"/>
                  </a:lnTo>
                  <a:lnTo>
                    <a:pt x="2804" y="2105"/>
                  </a:lnTo>
                  <a:lnTo>
                    <a:pt x="2809" y="2089"/>
                  </a:lnTo>
                  <a:lnTo>
                    <a:pt x="2812" y="2071"/>
                  </a:lnTo>
                  <a:lnTo>
                    <a:pt x="2815" y="2054"/>
                  </a:lnTo>
                  <a:lnTo>
                    <a:pt x="2813" y="1967"/>
                  </a:lnTo>
                  <a:lnTo>
                    <a:pt x="2813" y="1883"/>
                  </a:lnTo>
                  <a:lnTo>
                    <a:pt x="2812" y="1799"/>
                  </a:lnTo>
                  <a:lnTo>
                    <a:pt x="2812" y="1717"/>
                  </a:lnTo>
                  <a:lnTo>
                    <a:pt x="2807" y="1635"/>
                  </a:lnTo>
                  <a:lnTo>
                    <a:pt x="2799" y="1554"/>
                  </a:lnTo>
                  <a:lnTo>
                    <a:pt x="2783" y="1473"/>
                  </a:lnTo>
                  <a:lnTo>
                    <a:pt x="2760" y="1394"/>
                  </a:lnTo>
                  <a:lnTo>
                    <a:pt x="2742" y="1329"/>
                  </a:lnTo>
                  <a:lnTo>
                    <a:pt x="2729" y="1265"/>
                  </a:lnTo>
                  <a:lnTo>
                    <a:pt x="2717" y="1200"/>
                  </a:lnTo>
                  <a:lnTo>
                    <a:pt x="2706" y="1136"/>
                  </a:lnTo>
                  <a:lnTo>
                    <a:pt x="2691" y="1072"/>
                  </a:lnTo>
                  <a:lnTo>
                    <a:pt x="2675" y="1010"/>
                  </a:lnTo>
                  <a:lnTo>
                    <a:pt x="2652" y="949"/>
                  </a:lnTo>
                  <a:lnTo>
                    <a:pt x="2623" y="892"/>
                  </a:lnTo>
                  <a:lnTo>
                    <a:pt x="2615" y="856"/>
                  </a:lnTo>
                  <a:lnTo>
                    <a:pt x="2604" y="821"/>
                  </a:lnTo>
                  <a:lnTo>
                    <a:pt x="2589" y="787"/>
                  </a:lnTo>
                  <a:lnTo>
                    <a:pt x="2574" y="754"/>
                  </a:lnTo>
                  <a:lnTo>
                    <a:pt x="2555" y="721"/>
                  </a:lnTo>
                  <a:lnTo>
                    <a:pt x="2537" y="688"/>
                  </a:lnTo>
                  <a:lnTo>
                    <a:pt x="2518" y="655"/>
                  </a:lnTo>
                  <a:lnTo>
                    <a:pt x="2501" y="623"/>
                  </a:lnTo>
                  <a:lnTo>
                    <a:pt x="2453" y="551"/>
                  </a:lnTo>
                  <a:lnTo>
                    <a:pt x="2398" y="497"/>
                  </a:lnTo>
                  <a:lnTo>
                    <a:pt x="2335" y="453"/>
                  </a:lnTo>
                  <a:lnTo>
                    <a:pt x="2269" y="417"/>
                  </a:lnTo>
                  <a:lnTo>
                    <a:pt x="2201" y="382"/>
                  </a:lnTo>
                  <a:lnTo>
                    <a:pt x="2134" y="347"/>
                  </a:lnTo>
                  <a:lnTo>
                    <a:pt x="2070" y="304"/>
                  </a:lnTo>
                  <a:lnTo>
                    <a:pt x="2014" y="251"/>
                  </a:lnTo>
                  <a:lnTo>
                    <a:pt x="1939" y="218"/>
                  </a:lnTo>
                  <a:lnTo>
                    <a:pt x="1867" y="182"/>
                  </a:lnTo>
                  <a:lnTo>
                    <a:pt x="1794" y="143"/>
                  </a:lnTo>
                  <a:lnTo>
                    <a:pt x="1721" y="109"/>
                  </a:lnTo>
                  <a:lnTo>
                    <a:pt x="1645" y="79"/>
                  </a:lnTo>
                  <a:lnTo>
                    <a:pt x="1567" y="58"/>
                  </a:lnTo>
                  <a:lnTo>
                    <a:pt x="1485" y="49"/>
                  </a:lnTo>
                  <a:lnTo>
                    <a:pt x="1397" y="56"/>
                  </a:lnTo>
                  <a:lnTo>
                    <a:pt x="1358" y="58"/>
                  </a:lnTo>
                  <a:lnTo>
                    <a:pt x="1321" y="68"/>
                  </a:lnTo>
                  <a:lnTo>
                    <a:pt x="1286" y="80"/>
                  </a:lnTo>
                  <a:lnTo>
                    <a:pt x="1252" y="95"/>
                  </a:lnTo>
                  <a:lnTo>
                    <a:pt x="1217" y="110"/>
                  </a:lnTo>
                  <a:lnTo>
                    <a:pt x="1183" y="125"/>
                  </a:lnTo>
                  <a:lnTo>
                    <a:pt x="1147" y="135"/>
                  </a:lnTo>
                  <a:lnTo>
                    <a:pt x="1111" y="142"/>
                  </a:lnTo>
                  <a:lnTo>
                    <a:pt x="1020" y="195"/>
                  </a:lnTo>
                  <a:lnTo>
                    <a:pt x="931" y="247"/>
                  </a:lnTo>
                  <a:lnTo>
                    <a:pt x="840" y="296"/>
                  </a:lnTo>
                  <a:lnTo>
                    <a:pt x="749" y="346"/>
                  </a:lnTo>
                  <a:lnTo>
                    <a:pt x="659" y="394"/>
                  </a:lnTo>
                  <a:lnTo>
                    <a:pt x="568" y="445"/>
                  </a:lnTo>
                  <a:lnTo>
                    <a:pt x="480" y="499"/>
                  </a:lnTo>
                  <a:lnTo>
                    <a:pt x="393" y="557"/>
                  </a:lnTo>
                  <a:lnTo>
                    <a:pt x="387" y="551"/>
                  </a:lnTo>
                  <a:lnTo>
                    <a:pt x="384" y="546"/>
                  </a:lnTo>
                  <a:lnTo>
                    <a:pt x="384" y="538"/>
                  </a:lnTo>
                  <a:lnTo>
                    <a:pt x="388" y="531"/>
                  </a:lnTo>
                  <a:lnTo>
                    <a:pt x="416" y="516"/>
                  </a:lnTo>
                  <a:lnTo>
                    <a:pt x="444" y="497"/>
                  </a:lnTo>
                  <a:lnTo>
                    <a:pt x="470" y="474"/>
                  </a:lnTo>
                  <a:lnTo>
                    <a:pt x="497" y="451"/>
                  </a:lnTo>
                  <a:lnTo>
                    <a:pt x="522" y="427"/>
                  </a:lnTo>
                  <a:lnTo>
                    <a:pt x="549" y="408"/>
                  </a:lnTo>
                  <a:lnTo>
                    <a:pt x="577" y="391"/>
                  </a:lnTo>
                  <a:lnTo>
                    <a:pt x="610" y="381"/>
                  </a:lnTo>
                  <a:lnTo>
                    <a:pt x="680" y="327"/>
                  </a:lnTo>
                  <a:lnTo>
                    <a:pt x="753" y="277"/>
                  </a:lnTo>
                  <a:lnTo>
                    <a:pt x="826" y="232"/>
                  </a:lnTo>
                  <a:lnTo>
                    <a:pt x="904" y="191"/>
                  </a:lnTo>
                  <a:lnTo>
                    <a:pt x="980" y="152"/>
                  </a:lnTo>
                  <a:lnTo>
                    <a:pt x="1059" y="118"/>
                  </a:lnTo>
                  <a:lnTo>
                    <a:pt x="1137" y="84"/>
                  </a:lnTo>
                  <a:lnTo>
                    <a:pt x="1218" y="56"/>
                  </a:lnTo>
                  <a:lnTo>
                    <a:pt x="1263" y="35"/>
                  </a:lnTo>
                  <a:lnTo>
                    <a:pt x="1311" y="19"/>
                  </a:lnTo>
                  <a:lnTo>
                    <a:pt x="1360" y="8"/>
                  </a:lnTo>
                  <a:lnTo>
                    <a:pt x="1412" y="2"/>
                  </a:lnTo>
                  <a:lnTo>
                    <a:pt x="1464" y="0"/>
                  </a:lnTo>
                  <a:lnTo>
                    <a:pt x="1516" y="4"/>
                  </a:lnTo>
                  <a:lnTo>
                    <a:pt x="1568" y="10"/>
                  </a:lnTo>
                  <a:lnTo>
                    <a:pt x="161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7927" y="6789"/>
              <a:ext cx="666" cy="928"/>
            </a:xfrm>
            <a:custGeom>
              <a:avLst/>
              <a:gdLst>
                <a:gd name="T0" fmla="*/ 1430 w 1999"/>
                <a:gd name="T1" fmla="*/ 136 h 3709"/>
                <a:gd name="T2" fmla="*/ 1557 w 1999"/>
                <a:gd name="T3" fmla="*/ 212 h 3709"/>
                <a:gd name="T4" fmla="*/ 1748 w 1999"/>
                <a:gd name="T5" fmla="*/ 359 h 3709"/>
                <a:gd name="T6" fmla="*/ 1902 w 1999"/>
                <a:gd name="T7" fmla="*/ 578 h 3709"/>
                <a:gd name="T8" fmla="*/ 1948 w 1999"/>
                <a:gd name="T9" fmla="*/ 887 h 3709"/>
                <a:gd name="T10" fmla="*/ 1983 w 1999"/>
                <a:gd name="T11" fmla="*/ 1214 h 3709"/>
                <a:gd name="T12" fmla="*/ 1996 w 1999"/>
                <a:gd name="T13" fmla="*/ 1630 h 3709"/>
                <a:gd name="T14" fmla="*/ 1939 w 1999"/>
                <a:gd name="T15" fmla="*/ 2074 h 3709"/>
                <a:gd name="T16" fmla="*/ 1842 w 1999"/>
                <a:gd name="T17" fmla="*/ 2445 h 3709"/>
                <a:gd name="T18" fmla="*/ 1716 w 1999"/>
                <a:gd name="T19" fmla="*/ 2786 h 3709"/>
                <a:gd name="T20" fmla="*/ 1507 w 1999"/>
                <a:gd name="T21" fmla="*/ 3023 h 3709"/>
                <a:gd name="T22" fmla="*/ 1239 w 1999"/>
                <a:gd name="T23" fmla="*/ 3145 h 3709"/>
                <a:gd name="T24" fmla="*/ 980 w 1999"/>
                <a:gd name="T25" fmla="*/ 3366 h 3709"/>
                <a:gd name="T26" fmla="*/ 746 w 1999"/>
                <a:gd name="T27" fmla="*/ 3640 h 3709"/>
                <a:gd name="T28" fmla="*/ 702 w 1999"/>
                <a:gd name="T29" fmla="*/ 3659 h 3709"/>
                <a:gd name="T30" fmla="*/ 741 w 1999"/>
                <a:gd name="T31" fmla="*/ 3594 h 3709"/>
                <a:gd name="T32" fmla="*/ 976 w 1999"/>
                <a:gd name="T33" fmla="*/ 3321 h 3709"/>
                <a:gd name="T34" fmla="*/ 1322 w 1999"/>
                <a:gd name="T35" fmla="*/ 3056 h 3709"/>
                <a:gd name="T36" fmla="*/ 1722 w 1999"/>
                <a:gd name="T37" fmla="*/ 2658 h 3709"/>
                <a:gd name="T38" fmla="*/ 1896 w 1999"/>
                <a:gd name="T39" fmla="*/ 2033 h 3709"/>
                <a:gd name="T40" fmla="*/ 1960 w 1999"/>
                <a:gd name="T41" fmla="*/ 1594 h 3709"/>
                <a:gd name="T42" fmla="*/ 1942 w 1999"/>
                <a:gd name="T43" fmla="*/ 1205 h 3709"/>
                <a:gd name="T44" fmla="*/ 1887 w 1999"/>
                <a:gd name="T45" fmla="*/ 723 h 3709"/>
                <a:gd name="T46" fmla="*/ 1625 w 1999"/>
                <a:gd name="T47" fmla="*/ 301 h 3709"/>
                <a:gd name="T48" fmla="*/ 1376 w 1999"/>
                <a:gd name="T49" fmla="*/ 146 h 3709"/>
                <a:gd name="T50" fmla="*/ 1173 w 1999"/>
                <a:gd name="T51" fmla="*/ 70 h 3709"/>
                <a:gd name="T52" fmla="*/ 850 w 1999"/>
                <a:gd name="T53" fmla="*/ 133 h 3709"/>
                <a:gd name="T54" fmla="*/ 523 w 1999"/>
                <a:gd name="T55" fmla="*/ 350 h 3709"/>
                <a:gd name="T56" fmla="*/ 331 w 1999"/>
                <a:gd name="T57" fmla="*/ 487 h 3709"/>
                <a:gd name="T58" fmla="*/ 185 w 1999"/>
                <a:gd name="T59" fmla="*/ 637 h 3709"/>
                <a:gd name="T60" fmla="*/ 100 w 1999"/>
                <a:gd name="T61" fmla="*/ 840 h 3709"/>
                <a:gd name="T62" fmla="*/ 102 w 1999"/>
                <a:gd name="T63" fmla="*/ 1086 h 3709"/>
                <a:gd name="T64" fmla="*/ 208 w 1999"/>
                <a:gd name="T65" fmla="*/ 1386 h 3709"/>
                <a:gd name="T66" fmla="*/ 500 w 1999"/>
                <a:gd name="T67" fmla="*/ 1680 h 3709"/>
                <a:gd name="T68" fmla="*/ 671 w 1999"/>
                <a:gd name="T69" fmla="*/ 1787 h 3709"/>
                <a:gd name="T70" fmla="*/ 599 w 1999"/>
                <a:gd name="T71" fmla="*/ 1775 h 3709"/>
                <a:gd name="T72" fmla="*/ 442 w 1999"/>
                <a:gd name="T73" fmla="*/ 1672 h 3709"/>
                <a:gd name="T74" fmla="*/ 303 w 1999"/>
                <a:gd name="T75" fmla="*/ 1604 h 3709"/>
                <a:gd name="T76" fmla="*/ 254 w 1999"/>
                <a:gd name="T77" fmla="*/ 1549 h 3709"/>
                <a:gd name="T78" fmla="*/ 182 w 1999"/>
                <a:gd name="T79" fmla="*/ 1466 h 3709"/>
                <a:gd name="T80" fmla="*/ 61 w 1999"/>
                <a:gd name="T81" fmla="*/ 1287 h 3709"/>
                <a:gd name="T82" fmla="*/ 6 w 1999"/>
                <a:gd name="T83" fmla="*/ 1118 h 3709"/>
                <a:gd name="T84" fmla="*/ 0 w 1999"/>
                <a:gd name="T85" fmla="*/ 1050 h 3709"/>
                <a:gd name="T86" fmla="*/ 10 w 1999"/>
                <a:gd name="T87" fmla="*/ 925 h 3709"/>
                <a:gd name="T88" fmla="*/ 119 w 1999"/>
                <a:gd name="T89" fmla="*/ 661 h 3709"/>
                <a:gd name="T90" fmla="*/ 308 w 1999"/>
                <a:gd name="T91" fmla="*/ 417 h 3709"/>
                <a:gd name="T92" fmla="*/ 588 w 1999"/>
                <a:gd name="T93" fmla="*/ 214 h 3709"/>
                <a:gd name="T94" fmla="*/ 858 w 1999"/>
                <a:gd name="T95" fmla="*/ 44 h 3709"/>
                <a:gd name="T96" fmla="*/ 1104 w 1999"/>
                <a:gd name="T97" fmla="*/ 2 h 3709"/>
                <a:gd name="T98" fmla="*/ 1334 w 1999"/>
                <a:gd name="T99" fmla="*/ 86 h 3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9" h="3709">
                  <a:moveTo>
                    <a:pt x="1334" y="86"/>
                  </a:moveTo>
                  <a:lnTo>
                    <a:pt x="1367" y="99"/>
                  </a:lnTo>
                  <a:lnTo>
                    <a:pt x="1399" y="117"/>
                  </a:lnTo>
                  <a:lnTo>
                    <a:pt x="1430" y="136"/>
                  </a:lnTo>
                  <a:lnTo>
                    <a:pt x="1461" y="158"/>
                  </a:lnTo>
                  <a:lnTo>
                    <a:pt x="1493" y="178"/>
                  </a:lnTo>
                  <a:lnTo>
                    <a:pt x="1524" y="197"/>
                  </a:lnTo>
                  <a:lnTo>
                    <a:pt x="1557" y="212"/>
                  </a:lnTo>
                  <a:lnTo>
                    <a:pt x="1594" y="225"/>
                  </a:lnTo>
                  <a:lnTo>
                    <a:pt x="1646" y="268"/>
                  </a:lnTo>
                  <a:lnTo>
                    <a:pt x="1698" y="314"/>
                  </a:lnTo>
                  <a:lnTo>
                    <a:pt x="1748" y="359"/>
                  </a:lnTo>
                  <a:lnTo>
                    <a:pt x="1796" y="409"/>
                  </a:lnTo>
                  <a:lnTo>
                    <a:pt x="1837" y="460"/>
                  </a:lnTo>
                  <a:lnTo>
                    <a:pt x="1874" y="516"/>
                  </a:lnTo>
                  <a:lnTo>
                    <a:pt x="1902" y="578"/>
                  </a:lnTo>
                  <a:lnTo>
                    <a:pt x="1923" y="647"/>
                  </a:lnTo>
                  <a:lnTo>
                    <a:pt x="1929" y="726"/>
                  </a:lnTo>
                  <a:lnTo>
                    <a:pt x="1939" y="806"/>
                  </a:lnTo>
                  <a:lnTo>
                    <a:pt x="1948" y="887"/>
                  </a:lnTo>
                  <a:lnTo>
                    <a:pt x="1958" y="969"/>
                  </a:lnTo>
                  <a:lnTo>
                    <a:pt x="1967" y="1051"/>
                  </a:lnTo>
                  <a:lnTo>
                    <a:pt x="1976" y="1133"/>
                  </a:lnTo>
                  <a:lnTo>
                    <a:pt x="1983" y="1214"/>
                  </a:lnTo>
                  <a:lnTo>
                    <a:pt x="1989" y="1296"/>
                  </a:lnTo>
                  <a:lnTo>
                    <a:pt x="1997" y="1406"/>
                  </a:lnTo>
                  <a:lnTo>
                    <a:pt x="1999" y="1518"/>
                  </a:lnTo>
                  <a:lnTo>
                    <a:pt x="1996" y="1630"/>
                  </a:lnTo>
                  <a:lnTo>
                    <a:pt x="1987" y="1743"/>
                  </a:lnTo>
                  <a:lnTo>
                    <a:pt x="1974" y="1853"/>
                  </a:lnTo>
                  <a:lnTo>
                    <a:pt x="1957" y="1964"/>
                  </a:lnTo>
                  <a:lnTo>
                    <a:pt x="1939" y="2074"/>
                  </a:lnTo>
                  <a:lnTo>
                    <a:pt x="1918" y="2183"/>
                  </a:lnTo>
                  <a:lnTo>
                    <a:pt x="1893" y="2271"/>
                  </a:lnTo>
                  <a:lnTo>
                    <a:pt x="1869" y="2359"/>
                  </a:lnTo>
                  <a:lnTo>
                    <a:pt x="1842" y="2445"/>
                  </a:lnTo>
                  <a:lnTo>
                    <a:pt x="1815" y="2533"/>
                  </a:lnTo>
                  <a:lnTo>
                    <a:pt x="1783" y="2618"/>
                  </a:lnTo>
                  <a:lnTo>
                    <a:pt x="1751" y="2703"/>
                  </a:lnTo>
                  <a:lnTo>
                    <a:pt x="1716" y="2786"/>
                  </a:lnTo>
                  <a:lnTo>
                    <a:pt x="1678" y="2869"/>
                  </a:lnTo>
                  <a:lnTo>
                    <a:pt x="1627" y="2932"/>
                  </a:lnTo>
                  <a:lnTo>
                    <a:pt x="1570" y="2983"/>
                  </a:lnTo>
                  <a:lnTo>
                    <a:pt x="1507" y="3023"/>
                  </a:lnTo>
                  <a:lnTo>
                    <a:pt x="1442" y="3056"/>
                  </a:lnTo>
                  <a:lnTo>
                    <a:pt x="1374" y="3084"/>
                  </a:lnTo>
                  <a:lnTo>
                    <a:pt x="1306" y="3113"/>
                  </a:lnTo>
                  <a:lnTo>
                    <a:pt x="1239" y="3145"/>
                  </a:lnTo>
                  <a:lnTo>
                    <a:pt x="1177" y="3184"/>
                  </a:lnTo>
                  <a:lnTo>
                    <a:pt x="1108" y="3240"/>
                  </a:lnTo>
                  <a:lnTo>
                    <a:pt x="1043" y="3302"/>
                  </a:lnTo>
                  <a:lnTo>
                    <a:pt x="980" y="3366"/>
                  </a:lnTo>
                  <a:lnTo>
                    <a:pt x="921" y="3434"/>
                  </a:lnTo>
                  <a:lnTo>
                    <a:pt x="861" y="3501"/>
                  </a:lnTo>
                  <a:lnTo>
                    <a:pt x="804" y="3571"/>
                  </a:lnTo>
                  <a:lnTo>
                    <a:pt x="746" y="3640"/>
                  </a:lnTo>
                  <a:lnTo>
                    <a:pt x="688" y="3709"/>
                  </a:lnTo>
                  <a:lnTo>
                    <a:pt x="690" y="3693"/>
                  </a:lnTo>
                  <a:lnTo>
                    <a:pt x="696" y="3676"/>
                  </a:lnTo>
                  <a:lnTo>
                    <a:pt x="702" y="3659"/>
                  </a:lnTo>
                  <a:lnTo>
                    <a:pt x="711" y="3643"/>
                  </a:lnTo>
                  <a:lnTo>
                    <a:pt x="721" y="3626"/>
                  </a:lnTo>
                  <a:lnTo>
                    <a:pt x="731" y="3610"/>
                  </a:lnTo>
                  <a:lnTo>
                    <a:pt x="741" y="3594"/>
                  </a:lnTo>
                  <a:lnTo>
                    <a:pt x="753" y="3581"/>
                  </a:lnTo>
                  <a:lnTo>
                    <a:pt x="825" y="3492"/>
                  </a:lnTo>
                  <a:lnTo>
                    <a:pt x="900" y="3406"/>
                  </a:lnTo>
                  <a:lnTo>
                    <a:pt x="976" y="3321"/>
                  </a:lnTo>
                  <a:lnTo>
                    <a:pt x="1056" y="3243"/>
                  </a:lnTo>
                  <a:lnTo>
                    <a:pt x="1138" y="3170"/>
                  </a:lnTo>
                  <a:lnTo>
                    <a:pt x="1228" y="3108"/>
                  </a:lnTo>
                  <a:lnTo>
                    <a:pt x="1322" y="3056"/>
                  </a:lnTo>
                  <a:lnTo>
                    <a:pt x="1423" y="3020"/>
                  </a:lnTo>
                  <a:lnTo>
                    <a:pt x="1549" y="2917"/>
                  </a:lnTo>
                  <a:lnTo>
                    <a:pt x="1648" y="2795"/>
                  </a:lnTo>
                  <a:lnTo>
                    <a:pt x="1722" y="2658"/>
                  </a:lnTo>
                  <a:lnTo>
                    <a:pt x="1779" y="2510"/>
                  </a:lnTo>
                  <a:lnTo>
                    <a:pt x="1823" y="2352"/>
                  </a:lnTo>
                  <a:lnTo>
                    <a:pt x="1860" y="2192"/>
                  </a:lnTo>
                  <a:lnTo>
                    <a:pt x="1896" y="2033"/>
                  </a:lnTo>
                  <a:lnTo>
                    <a:pt x="1936" y="1878"/>
                  </a:lnTo>
                  <a:lnTo>
                    <a:pt x="1946" y="1787"/>
                  </a:lnTo>
                  <a:lnTo>
                    <a:pt x="1955" y="1693"/>
                  </a:lnTo>
                  <a:lnTo>
                    <a:pt x="1960" y="1594"/>
                  </a:lnTo>
                  <a:lnTo>
                    <a:pt x="1964" y="1496"/>
                  </a:lnTo>
                  <a:lnTo>
                    <a:pt x="1961" y="1396"/>
                  </a:lnTo>
                  <a:lnTo>
                    <a:pt x="1954" y="1299"/>
                  </a:lnTo>
                  <a:lnTo>
                    <a:pt x="1942" y="1205"/>
                  </a:lnTo>
                  <a:lnTo>
                    <a:pt x="1923" y="1116"/>
                  </a:lnTo>
                  <a:lnTo>
                    <a:pt x="1926" y="981"/>
                  </a:lnTo>
                  <a:lnTo>
                    <a:pt x="1915" y="851"/>
                  </a:lnTo>
                  <a:lnTo>
                    <a:pt x="1887" y="723"/>
                  </a:lnTo>
                  <a:lnTo>
                    <a:pt x="1845" y="604"/>
                  </a:lnTo>
                  <a:lnTo>
                    <a:pt x="1785" y="492"/>
                  </a:lnTo>
                  <a:lnTo>
                    <a:pt x="1712" y="390"/>
                  </a:lnTo>
                  <a:lnTo>
                    <a:pt x="1625" y="301"/>
                  </a:lnTo>
                  <a:lnTo>
                    <a:pt x="1523" y="225"/>
                  </a:lnTo>
                  <a:lnTo>
                    <a:pt x="1475" y="195"/>
                  </a:lnTo>
                  <a:lnTo>
                    <a:pt x="1426" y="170"/>
                  </a:lnTo>
                  <a:lnTo>
                    <a:pt x="1376" y="146"/>
                  </a:lnTo>
                  <a:lnTo>
                    <a:pt x="1327" y="126"/>
                  </a:lnTo>
                  <a:lnTo>
                    <a:pt x="1275" y="105"/>
                  </a:lnTo>
                  <a:lnTo>
                    <a:pt x="1224" y="87"/>
                  </a:lnTo>
                  <a:lnTo>
                    <a:pt x="1173" y="70"/>
                  </a:lnTo>
                  <a:lnTo>
                    <a:pt x="1122" y="55"/>
                  </a:lnTo>
                  <a:lnTo>
                    <a:pt x="1027" y="66"/>
                  </a:lnTo>
                  <a:lnTo>
                    <a:pt x="936" y="94"/>
                  </a:lnTo>
                  <a:lnTo>
                    <a:pt x="850" y="133"/>
                  </a:lnTo>
                  <a:lnTo>
                    <a:pt x="766" y="182"/>
                  </a:lnTo>
                  <a:lnTo>
                    <a:pt x="684" y="236"/>
                  </a:lnTo>
                  <a:lnTo>
                    <a:pt x="603" y="294"/>
                  </a:lnTo>
                  <a:lnTo>
                    <a:pt x="523" y="350"/>
                  </a:lnTo>
                  <a:lnTo>
                    <a:pt x="442" y="405"/>
                  </a:lnTo>
                  <a:lnTo>
                    <a:pt x="409" y="416"/>
                  </a:lnTo>
                  <a:lnTo>
                    <a:pt x="371" y="451"/>
                  </a:lnTo>
                  <a:lnTo>
                    <a:pt x="331" y="487"/>
                  </a:lnTo>
                  <a:lnTo>
                    <a:pt x="290" y="521"/>
                  </a:lnTo>
                  <a:lnTo>
                    <a:pt x="253" y="558"/>
                  </a:lnTo>
                  <a:lnTo>
                    <a:pt x="216" y="596"/>
                  </a:lnTo>
                  <a:lnTo>
                    <a:pt x="185" y="637"/>
                  </a:lnTo>
                  <a:lnTo>
                    <a:pt x="158" y="681"/>
                  </a:lnTo>
                  <a:lnTo>
                    <a:pt x="140" y="731"/>
                  </a:lnTo>
                  <a:lnTo>
                    <a:pt x="113" y="783"/>
                  </a:lnTo>
                  <a:lnTo>
                    <a:pt x="100" y="840"/>
                  </a:lnTo>
                  <a:lnTo>
                    <a:pt x="92" y="898"/>
                  </a:lnTo>
                  <a:lnTo>
                    <a:pt x="93" y="961"/>
                  </a:lnTo>
                  <a:lnTo>
                    <a:pt x="95" y="1023"/>
                  </a:lnTo>
                  <a:lnTo>
                    <a:pt x="102" y="1086"/>
                  </a:lnTo>
                  <a:lnTo>
                    <a:pt x="106" y="1147"/>
                  </a:lnTo>
                  <a:lnTo>
                    <a:pt x="109" y="1206"/>
                  </a:lnTo>
                  <a:lnTo>
                    <a:pt x="153" y="1298"/>
                  </a:lnTo>
                  <a:lnTo>
                    <a:pt x="208" y="1386"/>
                  </a:lnTo>
                  <a:lnTo>
                    <a:pt x="271" y="1469"/>
                  </a:lnTo>
                  <a:lnTo>
                    <a:pt x="341" y="1548"/>
                  </a:lnTo>
                  <a:lnTo>
                    <a:pt x="417" y="1616"/>
                  </a:lnTo>
                  <a:lnTo>
                    <a:pt x="500" y="1680"/>
                  </a:lnTo>
                  <a:lnTo>
                    <a:pt x="585" y="1733"/>
                  </a:lnTo>
                  <a:lnTo>
                    <a:pt x="675" y="1778"/>
                  </a:lnTo>
                  <a:lnTo>
                    <a:pt x="673" y="1782"/>
                  </a:lnTo>
                  <a:lnTo>
                    <a:pt x="671" y="1787"/>
                  </a:lnTo>
                  <a:lnTo>
                    <a:pt x="667" y="1790"/>
                  </a:lnTo>
                  <a:lnTo>
                    <a:pt x="668" y="1797"/>
                  </a:lnTo>
                  <a:lnTo>
                    <a:pt x="640" y="1797"/>
                  </a:lnTo>
                  <a:lnTo>
                    <a:pt x="599" y="1775"/>
                  </a:lnTo>
                  <a:lnTo>
                    <a:pt x="559" y="1750"/>
                  </a:lnTo>
                  <a:lnTo>
                    <a:pt x="520" y="1724"/>
                  </a:lnTo>
                  <a:lnTo>
                    <a:pt x="482" y="1698"/>
                  </a:lnTo>
                  <a:lnTo>
                    <a:pt x="442" y="1672"/>
                  </a:lnTo>
                  <a:lnTo>
                    <a:pt x="403" y="1649"/>
                  </a:lnTo>
                  <a:lnTo>
                    <a:pt x="361" y="1628"/>
                  </a:lnTo>
                  <a:lnTo>
                    <a:pt x="321" y="1613"/>
                  </a:lnTo>
                  <a:lnTo>
                    <a:pt x="303" y="1604"/>
                  </a:lnTo>
                  <a:lnTo>
                    <a:pt x="288" y="1593"/>
                  </a:lnTo>
                  <a:lnTo>
                    <a:pt x="275" y="1580"/>
                  </a:lnTo>
                  <a:lnTo>
                    <a:pt x="264" y="1566"/>
                  </a:lnTo>
                  <a:lnTo>
                    <a:pt x="254" y="1549"/>
                  </a:lnTo>
                  <a:lnTo>
                    <a:pt x="244" y="1532"/>
                  </a:lnTo>
                  <a:lnTo>
                    <a:pt x="235" y="1517"/>
                  </a:lnTo>
                  <a:lnTo>
                    <a:pt x="227" y="1502"/>
                  </a:lnTo>
                  <a:lnTo>
                    <a:pt x="182" y="1466"/>
                  </a:lnTo>
                  <a:lnTo>
                    <a:pt x="143" y="1426"/>
                  </a:lnTo>
                  <a:lnTo>
                    <a:pt x="111" y="1382"/>
                  </a:lnTo>
                  <a:lnTo>
                    <a:pt x="85" y="1336"/>
                  </a:lnTo>
                  <a:lnTo>
                    <a:pt x="61" y="1287"/>
                  </a:lnTo>
                  <a:lnTo>
                    <a:pt x="41" y="1237"/>
                  </a:lnTo>
                  <a:lnTo>
                    <a:pt x="24" y="1187"/>
                  </a:lnTo>
                  <a:lnTo>
                    <a:pt x="8" y="1137"/>
                  </a:lnTo>
                  <a:lnTo>
                    <a:pt x="6" y="1118"/>
                  </a:lnTo>
                  <a:lnTo>
                    <a:pt x="5" y="1101"/>
                  </a:lnTo>
                  <a:lnTo>
                    <a:pt x="2" y="1083"/>
                  </a:lnTo>
                  <a:lnTo>
                    <a:pt x="1" y="1066"/>
                  </a:lnTo>
                  <a:lnTo>
                    <a:pt x="0" y="1050"/>
                  </a:lnTo>
                  <a:lnTo>
                    <a:pt x="2" y="1033"/>
                  </a:lnTo>
                  <a:lnTo>
                    <a:pt x="6" y="1017"/>
                  </a:lnTo>
                  <a:lnTo>
                    <a:pt x="14" y="1002"/>
                  </a:lnTo>
                  <a:lnTo>
                    <a:pt x="10" y="925"/>
                  </a:lnTo>
                  <a:lnTo>
                    <a:pt x="23" y="855"/>
                  </a:lnTo>
                  <a:lnTo>
                    <a:pt x="47" y="788"/>
                  </a:lnTo>
                  <a:lnTo>
                    <a:pt x="81" y="724"/>
                  </a:lnTo>
                  <a:lnTo>
                    <a:pt x="119" y="661"/>
                  </a:lnTo>
                  <a:lnTo>
                    <a:pt x="162" y="600"/>
                  </a:lnTo>
                  <a:lnTo>
                    <a:pt x="205" y="540"/>
                  </a:lnTo>
                  <a:lnTo>
                    <a:pt x="244" y="480"/>
                  </a:lnTo>
                  <a:lnTo>
                    <a:pt x="308" y="417"/>
                  </a:lnTo>
                  <a:lnTo>
                    <a:pt x="376" y="360"/>
                  </a:lnTo>
                  <a:lnTo>
                    <a:pt x="445" y="309"/>
                  </a:lnTo>
                  <a:lnTo>
                    <a:pt x="516" y="262"/>
                  </a:lnTo>
                  <a:lnTo>
                    <a:pt x="588" y="214"/>
                  </a:lnTo>
                  <a:lnTo>
                    <a:pt x="661" y="169"/>
                  </a:lnTo>
                  <a:lnTo>
                    <a:pt x="733" y="122"/>
                  </a:lnTo>
                  <a:lnTo>
                    <a:pt x="806" y="75"/>
                  </a:lnTo>
                  <a:lnTo>
                    <a:pt x="858" y="44"/>
                  </a:lnTo>
                  <a:lnTo>
                    <a:pt x="916" y="21"/>
                  </a:lnTo>
                  <a:lnTo>
                    <a:pt x="978" y="5"/>
                  </a:lnTo>
                  <a:lnTo>
                    <a:pt x="1041" y="0"/>
                  </a:lnTo>
                  <a:lnTo>
                    <a:pt x="1104" y="2"/>
                  </a:lnTo>
                  <a:lnTo>
                    <a:pt x="1165" y="15"/>
                  </a:lnTo>
                  <a:lnTo>
                    <a:pt x="1223" y="37"/>
                  </a:lnTo>
                  <a:lnTo>
                    <a:pt x="1277" y="71"/>
                  </a:lnTo>
                  <a:lnTo>
                    <a:pt x="1334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7833" y="6977"/>
              <a:ext cx="557" cy="665"/>
            </a:xfrm>
            <a:custGeom>
              <a:avLst/>
              <a:gdLst>
                <a:gd name="T0" fmla="*/ 1008 w 1671"/>
                <a:gd name="T1" fmla="*/ 543 h 2659"/>
                <a:gd name="T2" fmla="*/ 1147 w 1671"/>
                <a:gd name="T3" fmla="*/ 542 h 2659"/>
                <a:gd name="T4" fmla="*/ 1507 w 1671"/>
                <a:gd name="T5" fmla="*/ 724 h 2659"/>
                <a:gd name="T6" fmla="*/ 1664 w 1671"/>
                <a:gd name="T7" fmla="*/ 1059 h 2659"/>
                <a:gd name="T8" fmla="*/ 1633 w 1671"/>
                <a:gd name="T9" fmla="*/ 1407 h 2659"/>
                <a:gd name="T10" fmla="*/ 1351 w 1671"/>
                <a:gd name="T11" fmla="*/ 1601 h 2659"/>
                <a:gd name="T12" fmla="*/ 980 w 1671"/>
                <a:gd name="T13" fmla="*/ 1842 h 2659"/>
                <a:gd name="T14" fmla="*/ 625 w 1671"/>
                <a:gd name="T15" fmla="*/ 2334 h 2659"/>
                <a:gd name="T16" fmla="*/ 460 w 1671"/>
                <a:gd name="T17" fmla="*/ 2583 h 2659"/>
                <a:gd name="T18" fmla="*/ 289 w 1671"/>
                <a:gd name="T19" fmla="*/ 2658 h 2659"/>
                <a:gd name="T20" fmla="*/ 195 w 1671"/>
                <a:gd name="T21" fmla="*/ 2634 h 2659"/>
                <a:gd name="T22" fmla="*/ 113 w 1671"/>
                <a:gd name="T23" fmla="*/ 2522 h 2659"/>
                <a:gd name="T24" fmla="*/ 20 w 1671"/>
                <a:gd name="T25" fmla="*/ 2378 h 2659"/>
                <a:gd name="T26" fmla="*/ 21 w 1671"/>
                <a:gd name="T27" fmla="*/ 2149 h 2659"/>
                <a:gd name="T28" fmla="*/ 61 w 1671"/>
                <a:gd name="T29" fmla="*/ 1940 h 2659"/>
                <a:gd name="T30" fmla="*/ 212 w 1671"/>
                <a:gd name="T31" fmla="*/ 1900 h 2659"/>
                <a:gd name="T32" fmla="*/ 299 w 1671"/>
                <a:gd name="T33" fmla="*/ 1811 h 2659"/>
                <a:gd name="T34" fmla="*/ 291 w 1671"/>
                <a:gd name="T35" fmla="*/ 1679 h 2659"/>
                <a:gd name="T36" fmla="*/ 209 w 1671"/>
                <a:gd name="T37" fmla="*/ 1556 h 2659"/>
                <a:gd name="T38" fmla="*/ 254 w 1671"/>
                <a:gd name="T39" fmla="*/ 1437 h 2659"/>
                <a:gd name="T40" fmla="*/ 346 w 1671"/>
                <a:gd name="T41" fmla="*/ 1367 h 2659"/>
                <a:gd name="T42" fmla="*/ 743 w 1671"/>
                <a:gd name="T43" fmla="*/ 1297 h 2659"/>
                <a:gd name="T44" fmla="*/ 889 w 1671"/>
                <a:gd name="T45" fmla="*/ 1318 h 2659"/>
                <a:gd name="T46" fmla="*/ 631 w 1671"/>
                <a:gd name="T47" fmla="*/ 1350 h 2659"/>
                <a:gd name="T48" fmla="*/ 417 w 1671"/>
                <a:gd name="T49" fmla="*/ 1404 h 2659"/>
                <a:gd name="T50" fmla="*/ 289 w 1671"/>
                <a:gd name="T51" fmla="*/ 1552 h 2659"/>
                <a:gd name="T52" fmla="*/ 339 w 1671"/>
                <a:gd name="T53" fmla="*/ 1691 h 2659"/>
                <a:gd name="T54" fmla="*/ 338 w 1671"/>
                <a:gd name="T55" fmla="*/ 1822 h 2659"/>
                <a:gd name="T56" fmla="*/ 275 w 1671"/>
                <a:gd name="T57" fmla="*/ 1922 h 2659"/>
                <a:gd name="T58" fmla="*/ 156 w 1671"/>
                <a:gd name="T59" fmla="*/ 1962 h 2659"/>
                <a:gd name="T60" fmla="*/ 85 w 1671"/>
                <a:gd name="T61" fmla="*/ 2105 h 2659"/>
                <a:gd name="T62" fmla="*/ 44 w 1671"/>
                <a:gd name="T63" fmla="*/ 2319 h 2659"/>
                <a:gd name="T64" fmla="*/ 122 w 1671"/>
                <a:gd name="T65" fmla="*/ 2444 h 2659"/>
                <a:gd name="T66" fmla="*/ 186 w 1671"/>
                <a:gd name="T67" fmla="*/ 2551 h 2659"/>
                <a:gd name="T68" fmla="*/ 266 w 1671"/>
                <a:gd name="T69" fmla="*/ 2597 h 2659"/>
                <a:gd name="T70" fmla="*/ 404 w 1671"/>
                <a:gd name="T71" fmla="*/ 2560 h 2659"/>
                <a:gd name="T72" fmla="*/ 548 w 1671"/>
                <a:gd name="T73" fmla="*/ 2429 h 2659"/>
                <a:gd name="T74" fmla="*/ 623 w 1671"/>
                <a:gd name="T75" fmla="*/ 2263 h 2659"/>
                <a:gd name="T76" fmla="*/ 722 w 1671"/>
                <a:gd name="T77" fmla="*/ 2070 h 2659"/>
                <a:gd name="T78" fmla="*/ 896 w 1671"/>
                <a:gd name="T79" fmla="*/ 1858 h 2659"/>
                <a:gd name="T80" fmla="*/ 1190 w 1671"/>
                <a:gd name="T81" fmla="*/ 1641 h 2659"/>
                <a:gd name="T82" fmla="*/ 1486 w 1671"/>
                <a:gd name="T83" fmla="*/ 1481 h 2659"/>
                <a:gd name="T84" fmla="*/ 1591 w 1671"/>
                <a:gd name="T85" fmla="*/ 1363 h 2659"/>
                <a:gd name="T86" fmla="*/ 1611 w 1671"/>
                <a:gd name="T87" fmla="*/ 1132 h 2659"/>
                <a:gd name="T88" fmla="*/ 1553 w 1671"/>
                <a:gd name="T89" fmla="*/ 855 h 2659"/>
                <a:gd name="T90" fmla="*/ 1381 w 1671"/>
                <a:gd name="T91" fmla="*/ 658 h 2659"/>
                <a:gd name="T92" fmla="*/ 1146 w 1671"/>
                <a:gd name="T93" fmla="*/ 591 h 2659"/>
                <a:gd name="T94" fmla="*/ 915 w 1671"/>
                <a:gd name="T95" fmla="*/ 539 h 2659"/>
                <a:gd name="T96" fmla="*/ 733 w 1671"/>
                <a:gd name="T97" fmla="*/ 288 h 2659"/>
                <a:gd name="T98" fmla="*/ 603 w 1671"/>
                <a:gd name="T99" fmla="*/ 51 h 2659"/>
                <a:gd name="T100" fmla="*/ 580 w 1671"/>
                <a:gd name="T101" fmla="*/ 15 h 2659"/>
                <a:gd name="T102" fmla="*/ 712 w 1671"/>
                <a:gd name="T103" fmla="*/ 203 h 2659"/>
                <a:gd name="T104" fmla="*/ 949 w 1671"/>
                <a:gd name="T105" fmla="*/ 526 h 2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1" h="2659">
                  <a:moveTo>
                    <a:pt x="949" y="526"/>
                  </a:moveTo>
                  <a:lnTo>
                    <a:pt x="962" y="531"/>
                  </a:lnTo>
                  <a:lnTo>
                    <a:pt x="977" y="537"/>
                  </a:lnTo>
                  <a:lnTo>
                    <a:pt x="992" y="540"/>
                  </a:lnTo>
                  <a:lnTo>
                    <a:pt x="1008" y="543"/>
                  </a:lnTo>
                  <a:lnTo>
                    <a:pt x="1022" y="543"/>
                  </a:lnTo>
                  <a:lnTo>
                    <a:pt x="1038" y="545"/>
                  </a:lnTo>
                  <a:lnTo>
                    <a:pt x="1053" y="545"/>
                  </a:lnTo>
                  <a:lnTo>
                    <a:pt x="1067" y="545"/>
                  </a:lnTo>
                  <a:lnTo>
                    <a:pt x="1147" y="542"/>
                  </a:lnTo>
                  <a:lnTo>
                    <a:pt x="1229" y="554"/>
                  </a:lnTo>
                  <a:lnTo>
                    <a:pt x="1305" y="579"/>
                  </a:lnTo>
                  <a:lnTo>
                    <a:pt x="1379" y="618"/>
                  </a:lnTo>
                  <a:lnTo>
                    <a:pt x="1445" y="665"/>
                  </a:lnTo>
                  <a:lnTo>
                    <a:pt x="1507" y="724"/>
                  </a:lnTo>
                  <a:lnTo>
                    <a:pt x="1560" y="790"/>
                  </a:lnTo>
                  <a:lnTo>
                    <a:pt x="1606" y="867"/>
                  </a:lnTo>
                  <a:lnTo>
                    <a:pt x="1632" y="925"/>
                  </a:lnTo>
                  <a:lnTo>
                    <a:pt x="1652" y="992"/>
                  </a:lnTo>
                  <a:lnTo>
                    <a:pt x="1664" y="1059"/>
                  </a:lnTo>
                  <a:lnTo>
                    <a:pt x="1671" y="1131"/>
                  </a:lnTo>
                  <a:lnTo>
                    <a:pt x="1670" y="1202"/>
                  </a:lnTo>
                  <a:lnTo>
                    <a:pt x="1664" y="1273"/>
                  </a:lnTo>
                  <a:lnTo>
                    <a:pt x="1652" y="1341"/>
                  </a:lnTo>
                  <a:lnTo>
                    <a:pt x="1633" y="1407"/>
                  </a:lnTo>
                  <a:lnTo>
                    <a:pt x="1583" y="1462"/>
                  </a:lnTo>
                  <a:lnTo>
                    <a:pt x="1530" y="1506"/>
                  </a:lnTo>
                  <a:lnTo>
                    <a:pt x="1471" y="1542"/>
                  </a:lnTo>
                  <a:lnTo>
                    <a:pt x="1412" y="1574"/>
                  </a:lnTo>
                  <a:lnTo>
                    <a:pt x="1351" y="1601"/>
                  </a:lnTo>
                  <a:lnTo>
                    <a:pt x="1290" y="1631"/>
                  </a:lnTo>
                  <a:lnTo>
                    <a:pt x="1231" y="1664"/>
                  </a:lnTo>
                  <a:lnTo>
                    <a:pt x="1176" y="1707"/>
                  </a:lnTo>
                  <a:lnTo>
                    <a:pt x="1073" y="1767"/>
                  </a:lnTo>
                  <a:lnTo>
                    <a:pt x="980" y="1842"/>
                  </a:lnTo>
                  <a:lnTo>
                    <a:pt x="892" y="1926"/>
                  </a:lnTo>
                  <a:lnTo>
                    <a:pt x="813" y="2020"/>
                  </a:lnTo>
                  <a:lnTo>
                    <a:pt x="741" y="2120"/>
                  </a:lnTo>
                  <a:lnTo>
                    <a:pt x="680" y="2226"/>
                  </a:lnTo>
                  <a:lnTo>
                    <a:pt x="625" y="2334"/>
                  </a:lnTo>
                  <a:lnTo>
                    <a:pt x="582" y="2444"/>
                  </a:lnTo>
                  <a:lnTo>
                    <a:pt x="549" y="2474"/>
                  </a:lnTo>
                  <a:lnTo>
                    <a:pt x="519" y="2509"/>
                  </a:lnTo>
                  <a:lnTo>
                    <a:pt x="489" y="2545"/>
                  </a:lnTo>
                  <a:lnTo>
                    <a:pt x="460" y="2583"/>
                  </a:lnTo>
                  <a:lnTo>
                    <a:pt x="426" y="2614"/>
                  </a:lnTo>
                  <a:lnTo>
                    <a:pt x="392" y="2638"/>
                  </a:lnTo>
                  <a:lnTo>
                    <a:pt x="353" y="2653"/>
                  </a:lnTo>
                  <a:lnTo>
                    <a:pt x="309" y="2654"/>
                  </a:lnTo>
                  <a:lnTo>
                    <a:pt x="289" y="2658"/>
                  </a:lnTo>
                  <a:lnTo>
                    <a:pt x="270" y="2659"/>
                  </a:lnTo>
                  <a:lnTo>
                    <a:pt x="251" y="2656"/>
                  </a:lnTo>
                  <a:lnTo>
                    <a:pt x="233" y="2652"/>
                  </a:lnTo>
                  <a:lnTo>
                    <a:pt x="214" y="2643"/>
                  </a:lnTo>
                  <a:lnTo>
                    <a:pt x="195" y="2634"/>
                  </a:lnTo>
                  <a:lnTo>
                    <a:pt x="177" y="2624"/>
                  </a:lnTo>
                  <a:lnTo>
                    <a:pt x="162" y="2614"/>
                  </a:lnTo>
                  <a:lnTo>
                    <a:pt x="143" y="2583"/>
                  </a:lnTo>
                  <a:lnTo>
                    <a:pt x="129" y="2553"/>
                  </a:lnTo>
                  <a:lnTo>
                    <a:pt x="113" y="2522"/>
                  </a:lnTo>
                  <a:lnTo>
                    <a:pt x="98" y="2491"/>
                  </a:lnTo>
                  <a:lnTo>
                    <a:pt x="82" y="2460"/>
                  </a:lnTo>
                  <a:lnTo>
                    <a:pt x="65" y="2431"/>
                  </a:lnTo>
                  <a:lnTo>
                    <a:pt x="44" y="2403"/>
                  </a:lnTo>
                  <a:lnTo>
                    <a:pt x="20" y="2378"/>
                  </a:lnTo>
                  <a:lnTo>
                    <a:pt x="5" y="2332"/>
                  </a:lnTo>
                  <a:lnTo>
                    <a:pt x="0" y="2286"/>
                  </a:lnTo>
                  <a:lnTo>
                    <a:pt x="4" y="2241"/>
                  </a:lnTo>
                  <a:lnTo>
                    <a:pt x="12" y="2196"/>
                  </a:lnTo>
                  <a:lnTo>
                    <a:pt x="21" y="2149"/>
                  </a:lnTo>
                  <a:lnTo>
                    <a:pt x="32" y="2103"/>
                  </a:lnTo>
                  <a:lnTo>
                    <a:pt x="39" y="2055"/>
                  </a:lnTo>
                  <a:lnTo>
                    <a:pt x="40" y="2008"/>
                  </a:lnTo>
                  <a:lnTo>
                    <a:pt x="45" y="1967"/>
                  </a:lnTo>
                  <a:lnTo>
                    <a:pt x="61" y="1940"/>
                  </a:lnTo>
                  <a:lnTo>
                    <a:pt x="84" y="1922"/>
                  </a:lnTo>
                  <a:lnTo>
                    <a:pt x="114" y="1914"/>
                  </a:lnTo>
                  <a:lnTo>
                    <a:pt x="146" y="1908"/>
                  </a:lnTo>
                  <a:lnTo>
                    <a:pt x="180" y="1905"/>
                  </a:lnTo>
                  <a:lnTo>
                    <a:pt x="212" y="1900"/>
                  </a:lnTo>
                  <a:lnTo>
                    <a:pt x="242" y="1892"/>
                  </a:lnTo>
                  <a:lnTo>
                    <a:pt x="265" y="1876"/>
                  </a:lnTo>
                  <a:lnTo>
                    <a:pt x="282" y="1857"/>
                  </a:lnTo>
                  <a:lnTo>
                    <a:pt x="292" y="1834"/>
                  </a:lnTo>
                  <a:lnTo>
                    <a:pt x="299" y="1811"/>
                  </a:lnTo>
                  <a:lnTo>
                    <a:pt x="303" y="1784"/>
                  </a:lnTo>
                  <a:lnTo>
                    <a:pt x="305" y="1757"/>
                  </a:lnTo>
                  <a:lnTo>
                    <a:pt x="304" y="1731"/>
                  </a:lnTo>
                  <a:lnTo>
                    <a:pt x="304" y="1707"/>
                  </a:lnTo>
                  <a:lnTo>
                    <a:pt x="291" y="1679"/>
                  </a:lnTo>
                  <a:lnTo>
                    <a:pt x="274" y="1655"/>
                  </a:lnTo>
                  <a:lnTo>
                    <a:pt x="255" y="1630"/>
                  </a:lnTo>
                  <a:lnTo>
                    <a:pt x="236" y="1607"/>
                  </a:lnTo>
                  <a:lnTo>
                    <a:pt x="219" y="1581"/>
                  </a:lnTo>
                  <a:lnTo>
                    <a:pt x="209" y="1556"/>
                  </a:lnTo>
                  <a:lnTo>
                    <a:pt x="207" y="1527"/>
                  </a:lnTo>
                  <a:lnTo>
                    <a:pt x="218" y="1496"/>
                  </a:lnTo>
                  <a:lnTo>
                    <a:pt x="226" y="1473"/>
                  </a:lnTo>
                  <a:lnTo>
                    <a:pt x="239" y="1454"/>
                  </a:lnTo>
                  <a:lnTo>
                    <a:pt x="254" y="1437"/>
                  </a:lnTo>
                  <a:lnTo>
                    <a:pt x="272" y="1422"/>
                  </a:lnTo>
                  <a:lnTo>
                    <a:pt x="290" y="1407"/>
                  </a:lnTo>
                  <a:lnTo>
                    <a:pt x="309" y="1393"/>
                  </a:lnTo>
                  <a:lnTo>
                    <a:pt x="328" y="1380"/>
                  </a:lnTo>
                  <a:lnTo>
                    <a:pt x="346" y="1367"/>
                  </a:lnTo>
                  <a:lnTo>
                    <a:pt x="424" y="1349"/>
                  </a:lnTo>
                  <a:lnTo>
                    <a:pt x="504" y="1332"/>
                  </a:lnTo>
                  <a:lnTo>
                    <a:pt x="583" y="1317"/>
                  </a:lnTo>
                  <a:lnTo>
                    <a:pt x="663" y="1306"/>
                  </a:lnTo>
                  <a:lnTo>
                    <a:pt x="743" y="1297"/>
                  </a:lnTo>
                  <a:lnTo>
                    <a:pt x="826" y="1294"/>
                  </a:lnTo>
                  <a:lnTo>
                    <a:pt x="908" y="1296"/>
                  </a:lnTo>
                  <a:lnTo>
                    <a:pt x="992" y="1306"/>
                  </a:lnTo>
                  <a:lnTo>
                    <a:pt x="941" y="1314"/>
                  </a:lnTo>
                  <a:lnTo>
                    <a:pt x="889" y="1318"/>
                  </a:lnTo>
                  <a:lnTo>
                    <a:pt x="836" y="1321"/>
                  </a:lnTo>
                  <a:lnTo>
                    <a:pt x="784" y="1325"/>
                  </a:lnTo>
                  <a:lnTo>
                    <a:pt x="731" y="1329"/>
                  </a:lnTo>
                  <a:lnTo>
                    <a:pt x="680" y="1337"/>
                  </a:lnTo>
                  <a:lnTo>
                    <a:pt x="631" y="1350"/>
                  </a:lnTo>
                  <a:lnTo>
                    <a:pt x="586" y="1371"/>
                  </a:lnTo>
                  <a:lnTo>
                    <a:pt x="542" y="1373"/>
                  </a:lnTo>
                  <a:lnTo>
                    <a:pt x="499" y="1380"/>
                  </a:lnTo>
                  <a:lnTo>
                    <a:pt x="457" y="1390"/>
                  </a:lnTo>
                  <a:lnTo>
                    <a:pt x="417" y="1404"/>
                  </a:lnTo>
                  <a:lnTo>
                    <a:pt x="380" y="1423"/>
                  </a:lnTo>
                  <a:lnTo>
                    <a:pt x="346" y="1449"/>
                  </a:lnTo>
                  <a:lnTo>
                    <a:pt x="317" y="1481"/>
                  </a:lnTo>
                  <a:lnTo>
                    <a:pt x="295" y="1522"/>
                  </a:lnTo>
                  <a:lnTo>
                    <a:pt x="289" y="1552"/>
                  </a:lnTo>
                  <a:lnTo>
                    <a:pt x="291" y="1580"/>
                  </a:lnTo>
                  <a:lnTo>
                    <a:pt x="299" y="1608"/>
                  </a:lnTo>
                  <a:lnTo>
                    <a:pt x="313" y="1636"/>
                  </a:lnTo>
                  <a:lnTo>
                    <a:pt x="326" y="1662"/>
                  </a:lnTo>
                  <a:lnTo>
                    <a:pt x="339" y="1691"/>
                  </a:lnTo>
                  <a:lnTo>
                    <a:pt x="347" y="1720"/>
                  </a:lnTo>
                  <a:lnTo>
                    <a:pt x="350" y="1753"/>
                  </a:lnTo>
                  <a:lnTo>
                    <a:pt x="347" y="1775"/>
                  </a:lnTo>
                  <a:lnTo>
                    <a:pt x="344" y="1798"/>
                  </a:lnTo>
                  <a:lnTo>
                    <a:pt x="338" y="1822"/>
                  </a:lnTo>
                  <a:lnTo>
                    <a:pt x="331" y="1845"/>
                  </a:lnTo>
                  <a:lnTo>
                    <a:pt x="320" y="1866"/>
                  </a:lnTo>
                  <a:lnTo>
                    <a:pt x="308" y="1887"/>
                  </a:lnTo>
                  <a:lnTo>
                    <a:pt x="292" y="1906"/>
                  </a:lnTo>
                  <a:lnTo>
                    <a:pt x="275" y="1922"/>
                  </a:lnTo>
                  <a:lnTo>
                    <a:pt x="254" y="1935"/>
                  </a:lnTo>
                  <a:lnTo>
                    <a:pt x="230" y="1943"/>
                  </a:lnTo>
                  <a:lnTo>
                    <a:pt x="204" y="1949"/>
                  </a:lnTo>
                  <a:lnTo>
                    <a:pt x="180" y="1956"/>
                  </a:lnTo>
                  <a:lnTo>
                    <a:pt x="156" y="1962"/>
                  </a:lnTo>
                  <a:lnTo>
                    <a:pt x="135" y="1974"/>
                  </a:lnTo>
                  <a:lnTo>
                    <a:pt x="119" y="1993"/>
                  </a:lnTo>
                  <a:lnTo>
                    <a:pt x="111" y="2022"/>
                  </a:lnTo>
                  <a:lnTo>
                    <a:pt x="97" y="2063"/>
                  </a:lnTo>
                  <a:lnTo>
                    <a:pt x="85" y="2105"/>
                  </a:lnTo>
                  <a:lnTo>
                    <a:pt x="72" y="2146"/>
                  </a:lnTo>
                  <a:lnTo>
                    <a:pt x="61" y="2189"/>
                  </a:lnTo>
                  <a:lnTo>
                    <a:pt x="51" y="2232"/>
                  </a:lnTo>
                  <a:lnTo>
                    <a:pt x="45" y="2275"/>
                  </a:lnTo>
                  <a:lnTo>
                    <a:pt x="44" y="2319"/>
                  </a:lnTo>
                  <a:lnTo>
                    <a:pt x="49" y="2364"/>
                  </a:lnTo>
                  <a:lnTo>
                    <a:pt x="67" y="2382"/>
                  </a:lnTo>
                  <a:lnTo>
                    <a:pt x="86" y="2402"/>
                  </a:lnTo>
                  <a:lnTo>
                    <a:pt x="104" y="2421"/>
                  </a:lnTo>
                  <a:lnTo>
                    <a:pt x="122" y="2444"/>
                  </a:lnTo>
                  <a:lnTo>
                    <a:pt x="137" y="2466"/>
                  </a:lnTo>
                  <a:lnTo>
                    <a:pt x="151" y="2489"/>
                  </a:lnTo>
                  <a:lnTo>
                    <a:pt x="163" y="2513"/>
                  </a:lnTo>
                  <a:lnTo>
                    <a:pt x="171" y="2540"/>
                  </a:lnTo>
                  <a:lnTo>
                    <a:pt x="186" y="2551"/>
                  </a:lnTo>
                  <a:lnTo>
                    <a:pt x="200" y="2563"/>
                  </a:lnTo>
                  <a:lnTo>
                    <a:pt x="216" y="2573"/>
                  </a:lnTo>
                  <a:lnTo>
                    <a:pt x="233" y="2583"/>
                  </a:lnTo>
                  <a:lnTo>
                    <a:pt x="248" y="2591"/>
                  </a:lnTo>
                  <a:lnTo>
                    <a:pt x="266" y="2597"/>
                  </a:lnTo>
                  <a:lnTo>
                    <a:pt x="284" y="2601"/>
                  </a:lnTo>
                  <a:lnTo>
                    <a:pt x="304" y="2604"/>
                  </a:lnTo>
                  <a:lnTo>
                    <a:pt x="339" y="2595"/>
                  </a:lnTo>
                  <a:lnTo>
                    <a:pt x="372" y="2581"/>
                  </a:lnTo>
                  <a:lnTo>
                    <a:pt x="404" y="2560"/>
                  </a:lnTo>
                  <a:lnTo>
                    <a:pt x="434" y="2535"/>
                  </a:lnTo>
                  <a:lnTo>
                    <a:pt x="462" y="2508"/>
                  </a:lnTo>
                  <a:lnTo>
                    <a:pt x="490" y="2480"/>
                  </a:lnTo>
                  <a:lnTo>
                    <a:pt x="518" y="2452"/>
                  </a:lnTo>
                  <a:lnTo>
                    <a:pt x="548" y="2429"/>
                  </a:lnTo>
                  <a:lnTo>
                    <a:pt x="563" y="2395"/>
                  </a:lnTo>
                  <a:lnTo>
                    <a:pt x="579" y="2362"/>
                  </a:lnTo>
                  <a:lnTo>
                    <a:pt x="593" y="2329"/>
                  </a:lnTo>
                  <a:lnTo>
                    <a:pt x="609" y="2296"/>
                  </a:lnTo>
                  <a:lnTo>
                    <a:pt x="623" y="2263"/>
                  </a:lnTo>
                  <a:lnTo>
                    <a:pt x="639" y="2230"/>
                  </a:lnTo>
                  <a:lnTo>
                    <a:pt x="653" y="2197"/>
                  </a:lnTo>
                  <a:lnTo>
                    <a:pt x="666" y="2164"/>
                  </a:lnTo>
                  <a:lnTo>
                    <a:pt x="692" y="2115"/>
                  </a:lnTo>
                  <a:lnTo>
                    <a:pt x="722" y="2070"/>
                  </a:lnTo>
                  <a:lnTo>
                    <a:pt x="755" y="2025"/>
                  </a:lnTo>
                  <a:lnTo>
                    <a:pt x="789" y="1983"/>
                  </a:lnTo>
                  <a:lnTo>
                    <a:pt x="823" y="1940"/>
                  </a:lnTo>
                  <a:lnTo>
                    <a:pt x="860" y="1899"/>
                  </a:lnTo>
                  <a:lnTo>
                    <a:pt x="896" y="1858"/>
                  </a:lnTo>
                  <a:lnTo>
                    <a:pt x="932" y="1817"/>
                  </a:lnTo>
                  <a:lnTo>
                    <a:pt x="992" y="1764"/>
                  </a:lnTo>
                  <a:lnTo>
                    <a:pt x="1057" y="1719"/>
                  </a:lnTo>
                  <a:lnTo>
                    <a:pt x="1121" y="1678"/>
                  </a:lnTo>
                  <a:lnTo>
                    <a:pt x="1190" y="1641"/>
                  </a:lnTo>
                  <a:lnTo>
                    <a:pt x="1258" y="1606"/>
                  </a:lnTo>
                  <a:lnTo>
                    <a:pt x="1327" y="1573"/>
                  </a:lnTo>
                  <a:lnTo>
                    <a:pt x="1395" y="1538"/>
                  </a:lnTo>
                  <a:lnTo>
                    <a:pt x="1464" y="1503"/>
                  </a:lnTo>
                  <a:lnTo>
                    <a:pt x="1486" y="1481"/>
                  </a:lnTo>
                  <a:lnTo>
                    <a:pt x="1510" y="1460"/>
                  </a:lnTo>
                  <a:lnTo>
                    <a:pt x="1534" y="1438"/>
                  </a:lnTo>
                  <a:lnTo>
                    <a:pt x="1557" y="1415"/>
                  </a:lnTo>
                  <a:lnTo>
                    <a:pt x="1576" y="1390"/>
                  </a:lnTo>
                  <a:lnTo>
                    <a:pt x="1591" y="1363"/>
                  </a:lnTo>
                  <a:lnTo>
                    <a:pt x="1602" y="1334"/>
                  </a:lnTo>
                  <a:lnTo>
                    <a:pt x="1606" y="1303"/>
                  </a:lnTo>
                  <a:lnTo>
                    <a:pt x="1614" y="1244"/>
                  </a:lnTo>
                  <a:lnTo>
                    <a:pt x="1616" y="1189"/>
                  </a:lnTo>
                  <a:lnTo>
                    <a:pt x="1611" y="1132"/>
                  </a:lnTo>
                  <a:lnTo>
                    <a:pt x="1603" y="1078"/>
                  </a:lnTo>
                  <a:lnTo>
                    <a:pt x="1590" y="1023"/>
                  </a:lnTo>
                  <a:lnTo>
                    <a:pt x="1577" y="967"/>
                  </a:lnTo>
                  <a:lnTo>
                    <a:pt x="1563" y="911"/>
                  </a:lnTo>
                  <a:lnTo>
                    <a:pt x="1553" y="855"/>
                  </a:lnTo>
                  <a:lnTo>
                    <a:pt x="1527" y="807"/>
                  </a:lnTo>
                  <a:lnTo>
                    <a:pt x="1496" y="764"/>
                  </a:lnTo>
                  <a:lnTo>
                    <a:pt x="1461" y="724"/>
                  </a:lnTo>
                  <a:lnTo>
                    <a:pt x="1424" y="691"/>
                  </a:lnTo>
                  <a:lnTo>
                    <a:pt x="1381" y="658"/>
                  </a:lnTo>
                  <a:lnTo>
                    <a:pt x="1337" y="633"/>
                  </a:lnTo>
                  <a:lnTo>
                    <a:pt x="1291" y="611"/>
                  </a:lnTo>
                  <a:lnTo>
                    <a:pt x="1245" y="595"/>
                  </a:lnTo>
                  <a:lnTo>
                    <a:pt x="1195" y="591"/>
                  </a:lnTo>
                  <a:lnTo>
                    <a:pt x="1146" y="591"/>
                  </a:lnTo>
                  <a:lnTo>
                    <a:pt x="1097" y="589"/>
                  </a:lnTo>
                  <a:lnTo>
                    <a:pt x="1048" y="587"/>
                  </a:lnTo>
                  <a:lnTo>
                    <a:pt x="1001" y="578"/>
                  </a:lnTo>
                  <a:lnTo>
                    <a:pt x="957" y="563"/>
                  </a:lnTo>
                  <a:lnTo>
                    <a:pt x="915" y="539"/>
                  </a:lnTo>
                  <a:lnTo>
                    <a:pt x="879" y="505"/>
                  </a:lnTo>
                  <a:lnTo>
                    <a:pt x="829" y="456"/>
                  </a:lnTo>
                  <a:lnTo>
                    <a:pt x="790" y="403"/>
                  </a:lnTo>
                  <a:lnTo>
                    <a:pt x="759" y="346"/>
                  </a:lnTo>
                  <a:lnTo>
                    <a:pt x="733" y="288"/>
                  </a:lnTo>
                  <a:lnTo>
                    <a:pt x="707" y="227"/>
                  </a:lnTo>
                  <a:lnTo>
                    <a:pt x="680" y="168"/>
                  </a:lnTo>
                  <a:lnTo>
                    <a:pt x="646" y="112"/>
                  </a:lnTo>
                  <a:lnTo>
                    <a:pt x="606" y="61"/>
                  </a:lnTo>
                  <a:lnTo>
                    <a:pt x="603" y="51"/>
                  </a:lnTo>
                  <a:lnTo>
                    <a:pt x="598" y="44"/>
                  </a:lnTo>
                  <a:lnTo>
                    <a:pt x="593" y="37"/>
                  </a:lnTo>
                  <a:lnTo>
                    <a:pt x="588" y="30"/>
                  </a:lnTo>
                  <a:lnTo>
                    <a:pt x="582" y="22"/>
                  </a:lnTo>
                  <a:lnTo>
                    <a:pt x="580" y="15"/>
                  </a:lnTo>
                  <a:lnTo>
                    <a:pt x="579" y="8"/>
                  </a:lnTo>
                  <a:lnTo>
                    <a:pt x="582" y="0"/>
                  </a:lnTo>
                  <a:lnTo>
                    <a:pt x="627" y="65"/>
                  </a:lnTo>
                  <a:lnTo>
                    <a:pt x="670" y="134"/>
                  </a:lnTo>
                  <a:lnTo>
                    <a:pt x="712" y="203"/>
                  </a:lnTo>
                  <a:lnTo>
                    <a:pt x="755" y="271"/>
                  </a:lnTo>
                  <a:lnTo>
                    <a:pt x="797" y="338"/>
                  </a:lnTo>
                  <a:lnTo>
                    <a:pt x="843" y="403"/>
                  </a:lnTo>
                  <a:lnTo>
                    <a:pt x="893" y="466"/>
                  </a:lnTo>
                  <a:lnTo>
                    <a:pt x="949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8034" y="8250"/>
              <a:ext cx="5" cy="1"/>
            </a:xfrm>
            <a:custGeom>
              <a:avLst/>
              <a:gdLst>
                <a:gd name="T0" fmla="*/ 0 w 17"/>
                <a:gd name="T1" fmla="*/ 17 w 17"/>
                <a:gd name="T2" fmla="*/ 0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8148" y="7127"/>
              <a:ext cx="236" cy="285"/>
            </a:xfrm>
            <a:custGeom>
              <a:avLst/>
              <a:gdLst>
                <a:gd name="T0" fmla="*/ 428 w 709"/>
                <a:gd name="T1" fmla="*/ 46 h 1138"/>
                <a:gd name="T2" fmla="*/ 563 w 709"/>
                <a:gd name="T3" fmla="*/ 145 h 1138"/>
                <a:gd name="T4" fmla="*/ 643 w 709"/>
                <a:gd name="T5" fmla="*/ 249 h 1138"/>
                <a:gd name="T6" fmla="*/ 679 w 709"/>
                <a:gd name="T7" fmla="*/ 359 h 1138"/>
                <a:gd name="T8" fmla="*/ 685 w 709"/>
                <a:gd name="T9" fmla="*/ 476 h 1138"/>
                <a:gd name="T10" fmla="*/ 698 w 709"/>
                <a:gd name="T11" fmla="*/ 591 h 1138"/>
                <a:gd name="T12" fmla="*/ 709 w 709"/>
                <a:gd name="T13" fmla="*/ 696 h 1138"/>
                <a:gd name="T14" fmla="*/ 695 w 709"/>
                <a:gd name="T15" fmla="*/ 781 h 1138"/>
                <a:gd name="T16" fmla="*/ 642 w 709"/>
                <a:gd name="T17" fmla="*/ 839 h 1138"/>
                <a:gd name="T18" fmla="*/ 577 w 709"/>
                <a:gd name="T19" fmla="*/ 890 h 1138"/>
                <a:gd name="T20" fmla="*/ 511 w 709"/>
                <a:gd name="T21" fmla="*/ 935 h 1138"/>
                <a:gd name="T22" fmla="*/ 447 w 709"/>
                <a:gd name="T23" fmla="*/ 974 h 1138"/>
                <a:gd name="T24" fmla="*/ 383 w 709"/>
                <a:gd name="T25" fmla="*/ 1008 h 1138"/>
                <a:gd name="T26" fmla="*/ 295 w 709"/>
                <a:gd name="T27" fmla="*/ 1055 h 1138"/>
                <a:gd name="T28" fmla="*/ 209 w 709"/>
                <a:gd name="T29" fmla="*/ 1101 h 1138"/>
                <a:gd name="T30" fmla="*/ 150 w 709"/>
                <a:gd name="T31" fmla="*/ 1132 h 1138"/>
                <a:gd name="T32" fmla="*/ 51 w 709"/>
                <a:gd name="T33" fmla="*/ 1102 h 1138"/>
                <a:gd name="T34" fmla="*/ 0 w 709"/>
                <a:gd name="T35" fmla="*/ 1014 h 1138"/>
                <a:gd name="T36" fmla="*/ 53 w 709"/>
                <a:gd name="T37" fmla="*/ 912 h 1138"/>
                <a:gd name="T38" fmla="*/ 133 w 709"/>
                <a:gd name="T39" fmla="*/ 809 h 1138"/>
                <a:gd name="T40" fmla="*/ 176 w 709"/>
                <a:gd name="T41" fmla="*/ 709 h 1138"/>
                <a:gd name="T42" fmla="*/ 227 w 709"/>
                <a:gd name="T43" fmla="*/ 587 h 1138"/>
                <a:gd name="T44" fmla="*/ 272 w 709"/>
                <a:gd name="T45" fmla="*/ 457 h 1138"/>
                <a:gd name="T46" fmla="*/ 280 w 709"/>
                <a:gd name="T47" fmla="*/ 340 h 1138"/>
                <a:gd name="T48" fmla="*/ 232 w 709"/>
                <a:gd name="T49" fmla="*/ 249 h 1138"/>
                <a:gd name="T50" fmla="*/ 186 w 709"/>
                <a:gd name="T51" fmla="*/ 174 h 1138"/>
                <a:gd name="T52" fmla="*/ 161 w 709"/>
                <a:gd name="T53" fmla="*/ 111 h 1138"/>
                <a:gd name="T54" fmla="*/ 161 w 709"/>
                <a:gd name="T55" fmla="*/ 65 h 1138"/>
                <a:gd name="T56" fmla="*/ 190 w 709"/>
                <a:gd name="T57" fmla="*/ 40 h 1138"/>
                <a:gd name="T58" fmla="*/ 241 w 709"/>
                <a:gd name="T59" fmla="*/ 21 h 1138"/>
                <a:gd name="T60" fmla="*/ 295 w 709"/>
                <a:gd name="T61" fmla="*/ 7 h 1138"/>
                <a:gd name="T62" fmla="*/ 333 w 709"/>
                <a:gd name="T63" fmla="*/ 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9" h="1138">
                  <a:moveTo>
                    <a:pt x="339" y="0"/>
                  </a:moveTo>
                  <a:lnTo>
                    <a:pt x="428" y="46"/>
                  </a:lnTo>
                  <a:lnTo>
                    <a:pt x="504" y="95"/>
                  </a:lnTo>
                  <a:lnTo>
                    <a:pt x="563" y="145"/>
                  </a:lnTo>
                  <a:lnTo>
                    <a:pt x="610" y="197"/>
                  </a:lnTo>
                  <a:lnTo>
                    <a:pt x="643" y="249"/>
                  </a:lnTo>
                  <a:lnTo>
                    <a:pt x="666" y="303"/>
                  </a:lnTo>
                  <a:lnTo>
                    <a:pt x="679" y="359"/>
                  </a:lnTo>
                  <a:lnTo>
                    <a:pt x="683" y="417"/>
                  </a:lnTo>
                  <a:lnTo>
                    <a:pt x="685" y="476"/>
                  </a:lnTo>
                  <a:lnTo>
                    <a:pt x="691" y="534"/>
                  </a:lnTo>
                  <a:lnTo>
                    <a:pt x="698" y="591"/>
                  </a:lnTo>
                  <a:lnTo>
                    <a:pt x="707" y="646"/>
                  </a:lnTo>
                  <a:lnTo>
                    <a:pt x="709" y="696"/>
                  </a:lnTo>
                  <a:lnTo>
                    <a:pt x="707" y="743"/>
                  </a:lnTo>
                  <a:lnTo>
                    <a:pt x="695" y="781"/>
                  </a:lnTo>
                  <a:lnTo>
                    <a:pt x="673" y="813"/>
                  </a:lnTo>
                  <a:lnTo>
                    <a:pt x="642" y="839"/>
                  </a:lnTo>
                  <a:lnTo>
                    <a:pt x="611" y="865"/>
                  </a:lnTo>
                  <a:lnTo>
                    <a:pt x="577" y="890"/>
                  </a:lnTo>
                  <a:lnTo>
                    <a:pt x="545" y="914"/>
                  </a:lnTo>
                  <a:lnTo>
                    <a:pt x="511" y="935"/>
                  </a:lnTo>
                  <a:lnTo>
                    <a:pt x="478" y="956"/>
                  </a:lnTo>
                  <a:lnTo>
                    <a:pt x="447" y="974"/>
                  </a:lnTo>
                  <a:lnTo>
                    <a:pt x="418" y="992"/>
                  </a:lnTo>
                  <a:lnTo>
                    <a:pt x="383" y="1008"/>
                  </a:lnTo>
                  <a:lnTo>
                    <a:pt x="341" y="1030"/>
                  </a:lnTo>
                  <a:lnTo>
                    <a:pt x="295" y="1055"/>
                  </a:lnTo>
                  <a:lnTo>
                    <a:pt x="250" y="1079"/>
                  </a:lnTo>
                  <a:lnTo>
                    <a:pt x="209" y="1101"/>
                  </a:lnTo>
                  <a:lnTo>
                    <a:pt x="174" y="1120"/>
                  </a:lnTo>
                  <a:lnTo>
                    <a:pt x="150" y="1132"/>
                  </a:lnTo>
                  <a:lnTo>
                    <a:pt x="143" y="1138"/>
                  </a:lnTo>
                  <a:lnTo>
                    <a:pt x="51" y="1102"/>
                  </a:lnTo>
                  <a:lnTo>
                    <a:pt x="8" y="1060"/>
                  </a:lnTo>
                  <a:lnTo>
                    <a:pt x="0" y="1014"/>
                  </a:lnTo>
                  <a:lnTo>
                    <a:pt x="19" y="964"/>
                  </a:lnTo>
                  <a:lnTo>
                    <a:pt x="53" y="912"/>
                  </a:lnTo>
                  <a:lnTo>
                    <a:pt x="95" y="860"/>
                  </a:lnTo>
                  <a:lnTo>
                    <a:pt x="133" y="809"/>
                  </a:lnTo>
                  <a:lnTo>
                    <a:pt x="159" y="761"/>
                  </a:lnTo>
                  <a:lnTo>
                    <a:pt x="176" y="709"/>
                  </a:lnTo>
                  <a:lnTo>
                    <a:pt x="201" y="651"/>
                  </a:lnTo>
                  <a:lnTo>
                    <a:pt x="227" y="587"/>
                  </a:lnTo>
                  <a:lnTo>
                    <a:pt x="253" y="522"/>
                  </a:lnTo>
                  <a:lnTo>
                    <a:pt x="272" y="457"/>
                  </a:lnTo>
                  <a:lnTo>
                    <a:pt x="283" y="395"/>
                  </a:lnTo>
                  <a:lnTo>
                    <a:pt x="280" y="340"/>
                  </a:lnTo>
                  <a:lnTo>
                    <a:pt x="261" y="292"/>
                  </a:lnTo>
                  <a:lnTo>
                    <a:pt x="232" y="249"/>
                  </a:lnTo>
                  <a:lnTo>
                    <a:pt x="208" y="210"/>
                  </a:lnTo>
                  <a:lnTo>
                    <a:pt x="186" y="174"/>
                  </a:lnTo>
                  <a:lnTo>
                    <a:pt x="171" y="141"/>
                  </a:lnTo>
                  <a:lnTo>
                    <a:pt x="161" y="111"/>
                  </a:lnTo>
                  <a:lnTo>
                    <a:pt x="158" y="86"/>
                  </a:lnTo>
                  <a:lnTo>
                    <a:pt x="161" y="65"/>
                  </a:lnTo>
                  <a:lnTo>
                    <a:pt x="172" y="52"/>
                  </a:lnTo>
                  <a:lnTo>
                    <a:pt x="190" y="40"/>
                  </a:lnTo>
                  <a:lnTo>
                    <a:pt x="215" y="30"/>
                  </a:lnTo>
                  <a:lnTo>
                    <a:pt x="241" y="21"/>
                  </a:lnTo>
                  <a:lnTo>
                    <a:pt x="270" y="14"/>
                  </a:lnTo>
                  <a:lnTo>
                    <a:pt x="295" y="7"/>
                  </a:lnTo>
                  <a:lnTo>
                    <a:pt x="318" y="3"/>
                  </a:lnTo>
                  <a:lnTo>
                    <a:pt x="333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8155" y="7138"/>
              <a:ext cx="217" cy="269"/>
            </a:xfrm>
            <a:custGeom>
              <a:avLst/>
              <a:gdLst>
                <a:gd name="T0" fmla="*/ 412 w 651"/>
                <a:gd name="T1" fmla="*/ 45 h 1078"/>
                <a:gd name="T2" fmla="*/ 537 w 651"/>
                <a:gd name="T3" fmla="*/ 134 h 1078"/>
                <a:gd name="T4" fmla="*/ 603 w 651"/>
                <a:gd name="T5" fmla="*/ 227 h 1078"/>
                <a:gd name="T6" fmla="*/ 629 w 651"/>
                <a:gd name="T7" fmla="*/ 329 h 1078"/>
                <a:gd name="T8" fmla="*/ 635 w 651"/>
                <a:gd name="T9" fmla="*/ 443 h 1078"/>
                <a:gd name="T10" fmla="*/ 645 w 651"/>
                <a:gd name="T11" fmla="*/ 547 h 1078"/>
                <a:gd name="T12" fmla="*/ 651 w 651"/>
                <a:gd name="T13" fmla="*/ 639 h 1078"/>
                <a:gd name="T14" fmla="*/ 634 w 651"/>
                <a:gd name="T15" fmla="*/ 713 h 1078"/>
                <a:gd name="T16" fmla="*/ 583 w 651"/>
                <a:gd name="T17" fmla="*/ 769 h 1078"/>
                <a:gd name="T18" fmla="*/ 526 w 651"/>
                <a:gd name="T19" fmla="*/ 817 h 1078"/>
                <a:gd name="T20" fmla="*/ 472 w 651"/>
                <a:gd name="T21" fmla="*/ 859 h 1078"/>
                <a:gd name="T22" fmla="*/ 417 w 651"/>
                <a:gd name="T23" fmla="*/ 895 h 1078"/>
                <a:gd name="T24" fmla="*/ 354 w 651"/>
                <a:gd name="T25" fmla="*/ 931 h 1078"/>
                <a:gd name="T26" fmla="*/ 271 w 651"/>
                <a:gd name="T27" fmla="*/ 982 h 1078"/>
                <a:gd name="T28" fmla="*/ 190 w 651"/>
                <a:gd name="T29" fmla="*/ 1035 h 1078"/>
                <a:gd name="T30" fmla="*/ 137 w 651"/>
                <a:gd name="T31" fmla="*/ 1072 h 1078"/>
                <a:gd name="T32" fmla="*/ 45 w 651"/>
                <a:gd name="T33" fmla="*/ 1045 h 1078"/>
                <a:gd name="T34" fmla="*/ 0 w 651"/>
                <a:gd name="T35" fmla="*/ 962 h 1078"/>
                <a:gd name="T36" fmla="*/ 54 w 651"/>
                <a:gd name="T37" fmla="*/ 864 h 1078"/>
                <a:gd name="T38" fmla="*/ 134 w 651"/>
                <a:gd name="T39" fmla="*/ 764 h 1078"/>
                <a:gd name="T40" fmla="*/ 176 w 651"/>
                <a:gd name="T41" fmla="*/ 664 h 1078"/>
                <a:gd name="T42" fmla="*/ 222 w 651"/>
                <a:gd name="T43" fmla="*/ 545 h 1078"/>
                <a:gd name="T44" fmla="*/ 262 w 651"/>
                <a:gd name="T45" fmla="*/ 416 h 1078"/>
                <a:gd name="T46" fmla="*/ 265 w 651"/>
                <a:gd name="T47" fmla="*/ 301 h 1078"/>
                <a:gd name="T48" fmla="*/ 217 w 651"/>
                <a:gd name="T49" fmla="*/ 211 h 1078"/>
                <a:gd name="T50" fmla="*/ 174 w 651"/>
                <a:gd name="T51" fmla="*/ 142 h 1078"/>
                <a:gd name="T52" fmla="*/ 153 w 651"/>
                <a:gd name="T53" fmla="*/ 86 h 1078"/>
                <a:gd name="T54" fmla="*/ 154 w 651"/>
                <a:gd name="T55" fmla="*/ 48 h 1078"/>
                <a:gd name="T56" fmla="*/ 184 w 651"/>
                <a:gd name="T57" fmla="*/ 23 h 1078"/>
                <a:gd name="T58" fmla="*/ 233 w 651"/>
                <a:gd name="T59" fmla="*/ 9 h 1078"/>
                <a:gd name="T60" fmla="*/ 283 w 651"/>
                <a:gd name="T61" fmla="*/ 1 h 1078"/>
                <a:gd name="T62" fmla="*/ 317 w 651"/>
                <a:gd name="T63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1" h="1078">
                  <a:moveTo>
                    <a:pt x="323" y="0"/>
                  </a:moveTo>
                  <a:lnTo>
                    <a:pt x="412" y="45"/>
                  </a:lnTo>
                  <a:lnTo>
                    <a:pt x="483" y="90"/>
                  </a:lnTo>
                  <a:lnTo>
                    <a:pt x="537" y="134"/>
                  </a:lnTo>
                  <a:lnTo>
                    <a:pt x="577" y="180"/>
                  </a:lnTo>
                  <a:lnTo>
                    <a:pt x="603" y="227"/>
                  </a:lnTo>
                  <a:lnTo>
                    <a:pt x="621" y="277"/>
                  </a:lnTo>
                  <a:lnTo>
                    <a:pt x="629" y="329"/>
                  </a:lnTo>
                  <a:lnTo>
                    <a:pt x="633" y="386"/>
                  </a:lnTo>
                  <a:lnTo>
                    <a:pt x="635" y="443"/>
                  </a:lnTo>
                  <a:lnTo>
                    <a:pt x="640" y="497"/>
                  </a:lnTo>
                  <a:lnTo>
                    <a:pt x="645" y="547"/>
                  </a:lnTo>
                  <a:lnTo>
                    <a:pt x="651" y="595"/>
                  </a:lnTo>
                  <a:lnTo>
                    <a:pt x="651" y="639"/>
                  </a:lnTo>
                  <a:lnTo>
                    <a:pt x="647" y="678"/>
                  </a:lnTo>
                  <a:lnTo>
                    <a:pt x="634" y="713"/>
                  </a:lnTo>
                  <a:lnTo>
                    <a:pt x="612" y="744"/>
                  </a:lnTo>
                  <a:lnTo>
                    <a:pt x="583" y="769"/>
                  </a:lnTo>
                  <a:lnTo>
                    <a:pt x="554" y="795"/>
                  </a:lnTo>
                  <a:lnTo>
                    <a:pt x="526" y="817"/>
                  </a:lnTo>
                  <a:lnTo>
                    <a:pt x="500" y="840"/>
                  </a:lnTo>
                  <a:lnTo>
                    <a:pt x="472" y="859"/>
                  </a:lnTo>
                  <a:lnTo>
                    <a:pt x="445" y="879"/>
                  </a:lnTo>
                  <a:lnTo>
                    <a:pt x="417" y="895"/>
                  </a:lnTo>
                  <a:lnTo>
                    <a:pt x="389" y="913"/>
                  </a:lnTo>
                  <a:lnTo>
                    <a:pt x="354" y="931"/>
                  </a:lnTo>
                  <a:lnTo>
                    <a:pt x="315" y="955"/>
                  </a:lnTo>
                  <a:lnTo>
                    <a:pt x="271" y="982"/>
                  </a:lnTo>
                  <a:lnTo>
                    <a:pt x="229" y="1010"/>
                  </a:lnTo>
                  <a:lnTo>
                    <a:pt x="190" y="1035"/>
                  </a:lnTo>
                  <a:lnTo>
                    <a:pt x="159" y="1057"/>
                  </a:lnTo>
                  <a:lnTo>
                    <a:pt x="137" y="1072"/>
                  </a:lnTo>
                  <a:lnTo>
                    <a:pt x="129" y="1078"/>
                  </a:lnTo>
                  <a:lnTo>
                    <a:pt x="45" y="1045"/>
                  </a:lnTo>
                  <a:lnTo>
                    <a:pt x="5" y="1006"/>
                  </a:lnTo>
                  <a:lnTo>
                    <a:pt x="0" y="962"/>
                  </a:lnTo>
                  <a:lnTo>
                    <a:pt x="20" y="915"/>
                  </a:lnTo>
                  <a:lnTo>
                    <a:pt x="54" y="864"/>
                  </a:lnTo>
                  <a:lnTo>
                    <a:pt x="96" y="813"/>
                  </a:lnTo>
                  <a:lnTo>
                    <a:pt x="134" y="764"/>
                  </a:lnTo>
                  <a:lnTo>
                    <a:pt x="159" y="716"/>
                  </a:lnTo>
                  <a:lnTo>
                    <a:pt x="176" y="664"/>
                  </a:lnTo>
                  <a:lnTo>
                    <a:pt x="199" y="606"/>
                  </a:lnTo>
                  <a:lnTo>
                    <a:pt x="222" y="545"/>
                  </a:lnTo>
                  <a:lnTo>
                    <a:pt x="245" y="480"/>
                  </a:lnTo>
                  <a:lnTo>
                    <a:pt x="262" y="416"/>
                  </a:lnTo>
                  <a:lnTo>
                    <a:pt x="269" y="356"/>
                  </a:lnTo>
                  <a:lnTo>
                    <a:pt x="265" y="301"/>
                  </a:lnTo>
                  <a:lnTo>
                    <a:pt x="245" y="253"/>
                  </a:lnTo>
                  <a:lnTo>
                    <a:pt x="217" y="211"/>
                  </a:lnTo>
                  <a:lnTo>
                    <a:pt x="194" y="175"/>
                  </a:lnTo>
                  <a:lnTo>
                    <a:pt x="174" y="142"/>
                  </a:lnTo>
                  <a:lnTo>
                    <a:pt x="162" y="113"/>
                  </a:lnTo>
                  <a:lnTo>
                    <a:pt x="153" y="86"/>
                  </a:lnTo>
                  <a:lnTo>
                    <a:pt x="151" y="65"/>
                  </a:lnTo>
                  <a:lnTo>
                    <a:pt x="154" y="48"/>
                  </a:lnTo>
                  <a:lnTo>
                    <a:pt x="167" y="34"/>
                  </a:lnTo>
                  <a:lnTo>
                    <a:pt x="184" y="23"/>
                  </a:lnTo>
                  <a:lnTo>
                    <a:pt x="206" y="15"/>
                  </a:lnTo>
                  <a:lnTo>
                    <a:pt x="233" y="9"/>
                  </a:lnTo>
                  <a:lnTo>
                    <a:pt x="259" y="6"/>
                  </a:lnTo>
                  <a:lnTo>
                    <a:pt x="283" y="1"/>
                  </a:lnTo>
                  <a:lnTo>
                    <a:pt x="303" y="0"/>
                  </a:lnTo>
                  <a:lnTo>
                    <a:pt x="317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B9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8162" y="7147"/>
              <a:ext cx="199" cy="256"/>
            </a:xfrm>
            <a:custGeom>
              <a:avLst/>
              <a:gdLst>
                <a:gd name="T0" fmla="*/ 395 w 596"/>
                <a:gd name="T1" fmla="*/ 48 h 1022"/>
                <a:gd name="T2" fmla="*/ 512 w 596"/>
                <a:gd name="T3" fmla="*/ 129 h 1022"/>
                <a:gd name="T4" fmla="*/ 566 w 596"/>
                <a:gd name="T5" fmla="*/ 209 h 1022"/>
                <a:gd name="T6" fmla="*/ 581 w 596"/>
                <a:gd name="T7" fmla="*/ 302 h 1022"/>
                <a:gd name="T8" fmla="*/ 585 w 596"/>
                <a:gd name="T9" fmla="*/ 412 h 1022"/>
                <a:gd name="T10" fmla="*/ 593 w 596"/>
                <a:gd name="T11" fmla="*/ 508 h 1022"/>
                <a:gd name="T12" fmla="*/ 595 w 596"/>
                <a:gd name="T13" fmla="*/ 585 h 1022"/>
                <a:gd name="T14" fmla="*/ 574 w 596"/>
                <a:gd name="T15" fmla="*/ 649 h 1022"/>
                <a:gd name="T16" fmla="*/ 522 w 596"/>
                <a:gd name="T17" fmla="*/ 703 h 1022"/>
                <a:gd name="T18" fmla="*/ 475 w 596"/>
                <a:gd name="T19" fmla="*/ 749 h 1022"/>
                <a:gd name="T20" fmla="*/ 433 w 596"/>
                <a:gd name="T21" fmla="*/ 788 h 1022"/>
                <a:gd name="T22" fmla="*/ 387 w 596"/>
                <a:gd name="T23" fmla="*/ 822 h 1022"/>
                <a:gd name="T24" fmla="*/ 326 w 596"/>
                <a:gd name="T25" fmla="*/ 857 h 1022"/>
                <a:gd name="T26" fmla="*/ 247 w 596"/>
                <a:gd name="T27" fmla="*/ 914 h 1022"/>
                <a:gd name="T28" fmla="*/ 171 w 596"/>
                <a:gd name="T29" fmla="*/ 974 h 1022"/>
                <a:gd name="T30" fmla="*/ 122 w 596"/>
                <a:gd name="T31" fmla="*/ 1014 h 1022"/>
                <a:gd name="T32" fmla="*/ 38 w 596"/>
                <a:gd name="T33" fmla="*/ 991 h 1022"/>
                <a:gd name="T34" fmla="*/ 0 w 596"/>
                <a:gd name="T35" fmla="*/ 913 h 1022"/>
                <a:gd name="T36" fmla="*/ 56 w 596"/>
                <a:gd name="T37" fmla="*/ 820 h 1022"/>
                <a:gd name="T38" fmla="*/ 133 w 596"/>
                <a:gd name="T39" fmla="*/ 721 h 1022"/>
                <a:gd name="T40" fmla="*/ 175 w 596"/>
                <a:gd name="T41" fmla="*/ 623 h 1022"/>
                <a:gd name="T42" fmla="*/ 218 w 596"/>
                <a:gd name="T43" fmla="*/ 504 h 1022"/>
                <a:gd name="T44" fmla="*/ 251 w 596"/>
                <a:gd name="T45" fmla="*/ 379 h 1022"/>
                <a:gd name="T46" fmla="*/ 250 w 596"/>
                <a:gd name="T47" fmla="*/ 265 h 1022"/>
                <a:gd name="T48" fmla="*/ 201 w 596"/>
                <a:gd name="T49" fmla="*/ 178 h 1022"/>
                <a:gd name="T50" fmla="*/ 162 w 596"/>
                <a:gd name="T51" fmla="*/ 114 h 1022"/>
                <a:gd name="T52" fmla="*/ 144 w 596"/>
                <a:gd name="T53" fmla="*/ 66 h 1022"/>
                <a:gd name="T54" fmla="*/ 148 w 596"/>
                <a:gd name="T55" fmla="*/ 33 h 1022"/>
                <a:gd name="T56" fmla="*/ 177 w 596"/>
                <a:gd name="T57" fmla="*/ 11 h 1022"/>
                <a:gd name="T58" fmla="*/ 224 w 596"/>
                <a:gd name="T59" fmla="*/ 1 h 1022"/>
                <a:gd name="T60" fmla="*/ 271 w 596"/>
                <a:gd name="T61" fmla="*/ 0 h 1022"/>
                <a:gd name="T62" fmla="*/ 303 w 596"/>
                <a:gd name="T63" fmla="*/ 3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1022">
                  <a:moveTo>
                    <a:pt x="308" y="4"/>
                  </a:moveTo>
                  <a:lnTo>
                    <a:pt x="395" y="48"/>
                  </a:lnTo>
                  <a:lnTo>
                    <a:pt x="463" y="89"/>
                  </a:lnTo>
                  <a:lnTo>
                    <a:pt x="512" y="129"/>
                  </a:lnTo>
                  <a:lnTo>
                    <a:pt x="545" y="169"/>
                  </a:lnTo>
                  <a:lnTo>
                    <a:pt x="566" y="209"/>
                  </a:lnTo>
                  <a:lnTo>
                    <a:pt x="577" y="253"/>
                  </a:lnTo>
                  <a:lnTo>
                    <a:pt x="581" y="302"/>
                  </a:lnTo>
                  <a:lnTo>
                    <a:pt x="583" y="358"/>
                  </a:lnTo>
                  <a:lnTo>
                    <a:pt x="585" y="412"/>
                  </a:lnTo>
                  <a:lnTo>
                    <a:pt x="589" y="463"/>
                  </a:lnTo>
                  <a:lnTo>
                    <a:pt x="593" y="508"/>
                  </a:lnTo>
                  <a:lnTo>
                    <a:pt x="596" y="549"/>
                  </a:lnTo>
                  <a:lnTo>
                    <a:pt x="595" y="585"/>
                  </a:lnTo>
                  <a:lnTo>
                    <a:pt x="589" y="618"/>
                  </a:lnTo>
                  <a:lnTo>
                    <a:pt x="574" y="649"/>
                  </a:lnTo>
                  <a:lnTo>
                    <a:pt x="550" y="678"/>
                  </a:lnTo>
                  <a:lnTo>
                    <a:pt x="522" y="703"/>
                  </a:lnTo>
                  <a:lnTo>
                    <a:pt x="498" y="727"/>
                  </a:lnTo>
                  <a:lnTo>
                    <a:pt x="475" y="749"/>
                  </a:lnTo>
                  <a:lnTo>
                    <a:pt x="455" y="770"/>
                  </a:lnTo>
                  <a:lnTo>
                    <a:pt x="433" y="788"/>
                  </a:lnTo>
                  <a:lnTo>
                    <a:pt x="412" y="805"/>
                  </a:lnTo>
                  <a:lnTo>
                    <a:pt x="387" y="822"/>
                  </a:lnTo>
                  <a:lnTo>
                    <a:pt x="361" y="839"/>
                  </a:lnTo>
                  <a:lnTo>
                    <a:pt x="326" y="857"/>
                  </a:lnTo>
                  <a:lnTo>
                    <a:pt x="289" y="884"/>
                  </a:lnTo>
                  <a:lnTo>
                    <a:pt x="247" y="914"/>
                  </a:lnTo>
                  <a:lnTo>
                    <a:pt x="207" y="945"/>
                  </a:lnTo>
                  <a:lnTo>
                    <a:pt x="171" y="974"/>
                  </a:lnTo>
                  <a:lnTo>
                    <a:pt x="142" y="998"/>
                  </a:lnTo>
                  <a:lnTo>
                    <a:pt x="122" y="1014"/>
                  </a:lnTo>
                  <a:lnTo>
                    <a:pt x="115" y="1022"/>
                  </a:lnTo>
                  <a:lnTo>
                    <a:pt x="38" y="991"/>
                  </a:lnTo>
                  <a:lnTo>
                    <a:pt x="3" y="955"/>
                  </a:lnTo>
                  <a:lnTo>
                    <a:pt x="0" y="913"/>
                  </a:lnTo>
                  <a:lnTo>
                    <a:pt x="22" y="868"/>
                  </a:lnTo>
                  <a:lnTo>
                    <a:pt x="56" y="820"/>
                  </a:lnTo>
                  <a:lnTo>
                    <a:pt x="97" y="771"/>
                  </a:lnTo>
                  <a:lnTo>
                    <a:pt x="133" y="721"/>
                  </a:lnTo>
                  <a:lnTo>
                    <a:pt x="158" y="675"/>
                  </a:lnTo>
                  <a:lnTo>
                    <a:pt x="175" y="623"/>
                  </a:lnTo>
                  <a:lnTo>
                    <a:pt x="197" y="566"/>
                  </a:lnTo>
                  <a:lnTo>
                    <a:pt x="218" y="504"/>
                  </a:lnTo>
                  <a:lnTo>
                    <a:pt x="238" y="442"/>
                  </a:lnTo>
                  <a:lnTo>
                    <a:pt x="251" y="379"/>
                  </a:lnTo>
                  <a:lnTo>
                    <a:pt x="256" y="321"/>
                  </a:lnTo>
                  <a:lnTo>
                    <a:pt x="250" y="265"/>
                  </a:lnTo>
                  <a:lnTo>
                    <a:pt x="229" y="219"/>
                  </a:lnTo>
                  <a:lnTo>
                    <a:pt x="201" y="178"/>
                  </a:lnTo>
                  <a:lnTo>
                    <a:pt x="179" y="144"/>
                  </a:lnTo>
                  <a:lnTo>
                    <a:pt x="162" y="114"/>
                  </a:lnTo>
                  <a:lnTo>
                    <a:pt x="151" y="88"/>
                  </a:lnTo>
                  <a:lnTo>
                    <a:pt x="144" y="66"/>
                  </a:lnTo>
                  <a:lnTo>
                    <a:pt x="143" y="48"/>
                  </a:lnTo>
                  <a:lnTo>
                    <a:pt x="148" y="33"/>
                  </a:lnTo>
                  <a:lnTo>
                    <a:pt x="160" y="21"/>
                  </a:lnTo>
                  <a:lnTo>
                    <a:pt x="177" y="11"/>
                  </a:lnTo>
                  <a:lnTo>
                    <a:pt x="200" y="4"/>
                  </a:lnTo>
                  <a:lnTo>
                    <a:pt x="224" y="1"/>
                  </a:lnTo>
                  <a:lnTo>
                    <a:pt x="249" y="1"/>
                  </a:lnTo>
                  <a:lnTo>
                    <a:pt x="271" y="0"/>
                  </a:lnTo>
                  <a:lnTo>
                    <a:pt x="291" y="2"/>
                  </a:lnTo>
                  <a:lnTo>
                    <a:pt x="303" y="3"/>
                  </a:lnTo>
                  <a:lnTo>
                    <a:pt x="308" y="4"/>
                  </a:lnTo>
                  <a:close/>
                </a:path>
              </a:pathLst>
            </a:custGeom>
            <a:solidFill>
              <a:srgbClr val="D6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8170" y="7155"/>
              <a:ext cx="180" cy="243"/>
            </a:xfrm>
            <a:custGeom>
              <a:avLst/>
              <a:gdLst>
                <a:gd name="T0" fmla="*/ 378 w 541"/>
                <a:gd name="T1" fmla="*/ 56 h 974"/>
                <a:gd name="T2" fmla="*/ 484 w 541"/>
                <a:gd name="T3" fmla="*/ 129 h 974"/>
                <a:gd name="T4" fmla="*/ 527 w 541"/>
                <a:gd name="T5" fmla="*/ 198 h 974"/>
                <a:gd name="T6" fmla="*/ 533 w 541"/>
                <a:gd name="T7" fmla="*/ 282 h 974"/>
                <a:gd name="T8" fmla="*/ 534 w 541"/>
                <a:gd name="T9" fmla="*/ 390 h 974"/>
                <a:gd name="T10" fmla="*/ 539 w 541"/>
                <a:gd name="T11" fmla="*/ 476 h 974"/>
                <a:gd name="T12" fmla="*/ 536 w 541"/>
                <a:gd name="T13" fmla="*/ 539 h 974"/>
                <a:gd name="T14" fmla="*/ 513 w 541"/>
                <a:gd name="T15" fmla="*/ 592 h 974"/>
                <a:gd name="T16" fmla="*/ 463 w 541"/>
                <a:gd name="T17" fmla="*/ 644 h 974"/>
                <a:gd name="T18" fmla="*/ 425 w 541"/>
                <a:gd name="T19" fmla="*/ 687 h 974"/>
                <a:gd name="T20" fmla="*/ 395 w 541"/>
                <a:gd name="T21" fmla="*/ 722 h 974"/>
                <a:gd name="T22" fmla="*/ 357 w 541"/>
                <a:gd name="T23" fmla="*/ 754 h 974"/>
                <a:gd name="T24" fmla="*/ 299 w 541"/>
                <a:gd name="T25" fmla="*/ 791 h 974"/>
                <a:gd name="T26" fmla="*/ 223 w 541"/>
                <a:gd name="T27" fmla="*/ 852 h 974"/>
                <a:gd name="T28" fmla="*/ 152 w 541"/>
                <a:gd name="T29" fmla="*/ 919 h 974"/>
                <a:gd name="T30" fmla="*/ 107 w 541"/>
                <a:gd name="T31" fmla="*/ 966 h 974"/>
                <a:gd name="T32" fmla="*/ 30 w 541"/>
                <a:gd name="T33" fmla="*/ 946 h 974"/>
                <a:gd name="T34" fmla="*/ 0 w 541"/>
                <a:gd name="T35" fmla="*/ 873 h 974"/>
                <a:gd name="T36" fmla="*/ 57 w 541"/>
                <a:gd name="T37" fmla="*/ 783 h 974"/>
                <a:gd name="T38" fmla="*/ 133 w 541"/>
                <a:gd name="T39" fmla="*/ 687 h 974"/>
                <a:gd name="T40" fmla="*/ 174 w 541"/>
                <a:gd name="T41" fmla="*/ 588 h 974"/>
                <a:gd name="T42" fmla="*/ 214 w 541"/>
                <a:gd name="T43" fmla="*/ 472 h 974"/>
                <a:gd name="T44" fmla="*/ 241 w 541"/>
                <a:gd name="T45" fmla="*/ 349 h 974"/>
                <a:gd name="T46" fmla="*/ 235 w 541"/>
                <a:gd name="T47" fmla="*/ 238 h 974"/>
                <a:gd name="T48" fmla="*/ 186 w 541"/>
                <a:gd name="T49" fmla="*/ 152 h 974"/>
                <a:gd name="T50" fmla="*/ 149 w 541"/>
                <a:gd name="T51" fmla="*/ 93 h 974"/>
                <a:gd name="T52" fmla="*/ 134 w 541"/>
                <a:gd name="T53" fmla="*/ 53 h 974"/>
                <a:gd name="T54" fmla="*/ 143 w 541"/>
                <a:gd name="T55" fmla="*/ 25 h 974"/>
                <a:gd name="T56" fmla="*/ 172 w 541"/>
                <a:gd name="T57" fmla="*/ 4 h 974"/>
                <a:gd name="T58" fmla="*/ 216 w 541"/>
                <a:gd name="T59" fmla="*/ 0 h 974"/>
                <a:gd name="T60" fmla="*/ 258 w 541"/>
                <a:gd name="T61" fmla="*/ 5 h 974"/>
                <a:gd name="T62" fmla="*/ 287 w 541"/>
                <a:gd name="T63" fmla="*/ 12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1" h="974">
                  <a:moveTo>
                    <a:pt x="293" y="14"/>
                  </a:moveTo>
                  <a:lnTo>
                    <a:pt x="378" y="56"/>
                  </a:lnTo>
                  <a:lnTo>
                    <a:pt x="442" y="95"/>
                  </a:lnTo>
                  <a:lnTo>
                    <a:pt x="484" y="129"/>
                  </a:lnTo>
                  <a:lnTo>
                    <a:pt x="513" y="163"/>
                  </a:lnTo>
                  <a:lnTo>
                    <a:pt x="527" y="198"/>
                  </a:lnTo>
                  <a:lnTo>
                    <a:pt x="532" y="238"/>
                  </a:lnTo>
                  <a:lnTo>
                    <a:pt x="533" y="282"/>
                  </a:lnTo>
                  <a:lnTo>
                    <a:pt x="533" y="337"/>
                  </a:lnTo>
                  <a:lnTo>
                    <a:pt x="534" y="390"/>
                  </a:lnTo>
                  <a:lnTo>
                    <a:pt x="536" y="437"/>
                  </a:lnTo>
                  <a:lnTo>
                    <a:pt x="539" y="476"/>
                  </a:lnTo>
                  <a:lnTo>
                    <a:pt x="541" y="510"/>
                  </a:lnTo>
                  <a:lnTo>
                    <a:pt x="536" y="539"/>
                  </a:lnTo>
                  <a:lnTo>
                    <a:pt x="529" y="566"/>
                  </a:lnTo>
                  <a:lnTo>
                    <a:pt x="513" y="592"/>
                  </a:lnTo>
                  <a:lnTo>
                    <a:pt x="490" y="619"/>
                  </a:lnTo>
                  <a:lnTo>
                    <a:pt x="463" y="644"/>
                  </a:lnTo>
                  <a:lnTo>
                    <a:pt x="442" y="667"/>
                  </a:lnTo>
                  <a:lnTo>
                    <a:pt x="425" y="687"/>
                  </a:lnTo>
                  <a:lnTo>
                    <a:pt x="410" y="707"/>
                  </a:lnTo>
                  <a:lnTo>
                    <a:pt x="395" y="722"/>
                  </a:lnTo>
                  <a:lnTo>
                    <a:pt x="378" y="739"/>
                  </a:lnTo>
                  <a:lnTo>
                    <a:pt x="357" y="754"/>
                  </a:lnTo>
                  <a:lnTo>
                    <a:pt x="332" y="771"/>
                  </a:lnTo>
                  <a:lnTo>
                    <a:pt x="299" y="791"/>
                  </a:lnTo>
                  <a:lnTo>
                    <a:pt x="262" y="819"/>
                  </a:lnTo>
                  <a:lnTo>
                    <a:pt x="223" y="852"/>
                  </a:lnTo>
                  <a:lnTo>
                    <a:pt x="186" y="887"/>
                  </a:lnTo>
                  <a:lnTo>
                    <a:pt x="152" y="919"/>
                  </a:lnTo>
                  <a:lnTo>
                    <a:pt x="125" y="947"/>
                  </a:lnTo>
                  <a:lnTo>
                    <a:pt x="107" y="966"/>
                  </a:lnTo>
                  <a:lnTo>
                    <a:pt x="101" y="974"/>
                  </a:lnTo>
                  <a:lnTo>
                    <a:pt x="30" y="946"/>
                  </a:lnTo>
                  <a:lnTo>
                    <a:pt x="0" y="913"/>
                  </a:lnTo>
                  <a:lnTo>
                    <a:pt x="0" y="873"/>
                  </a:lnTo>
                  <a:lnTo>
                    <a:pt x="23" y="830"/>
                  </a:lnTo>
                  <a:lnTo>
                    <a:pt x="57" y="783"/>
                  </a:lnTo>
                  <a:lnTo>
                    <a:pt x="98" y="736"/>
                  </a:lnTo>
                  <a:lnTo>
                    <a:pt x="133" y="687"/>
                  </a:lnTo>
                  <a:lnTo>
                    <a:pt x="158" y="640"/>
                  </a:lnTo>
                  <a:lnTo>
                    <a:pt x="174" y="588"/>
                  </a:lnTo>
                  <a:lnTo>
                    <a:pt x="194" y="533"/>
                  </a:lnTo>
                  <a:lnTo>
                    <a:pt x="214" y="472"/>
                  </a:lnTo>
                  <a:lnTo>
                    <a:pt x="230" y="411"/>
                  </a:lnTo>
                  <a:lnTo>
                    <a:pt x="241" y="349"/>
                  </a:lnTo>
                  <a:lnTo>
                    <a:pt x="244" y="292"/>
                  </a:lnTo>
                  <a:lnTo>
                    <a:pt x="235" y="238"/>
                  </a:lnTo>
                  <a:lnTo>
                    <a:pt x="215" y="192"/>
                  </a:lnTo>
                  <a:lnTo>
                    <a:pt x="186" y="152"/>
                  </a:lnTo>
                  <a:lnTo>
                    <a:pt x="166" y="120"/>
                  </a:lnTo>
                  <a:lnTo>
                    <a:pt x="149" y="93"/>
                  </a:lnTo>
                  <a:lnTo>
                    <a:pt x="140" y="72"/>
                  </a:lnTo>
                  <a:lnTo>
                    <a:pt x="134" y="53"/>
                  </a:lnTo>
                  <a:lnTo>
                    <a:pt x="136" y="38"/>
                  </a:lnTo>
                  <a:lnTo>
                    <a:pt x="143" y="25"/>
                  </a:lnTo>
                  <a:lnTo>
                    <a:pt x="155" y="14"/>
                  </a:lnTo>
                  <a:lnTo>
                    <a:pt x="172" y="4"/>
                  </a:lnTo>
                  <a:lnTo>
                    <a:pt x="193" y="1"/>
                  </a:lnTo>
                  <a:lnTo>
                    <a:pt x="216" y="0"/>
                  </a:lnTo>
                  <a:lnTo>
                    <a:pt x="239" y="2"/>
                  </a:lnTo>
                  <a:lnTo>
                    <a:pt x="258" y="5"/>
                  </a:lnTo>
                  <a:lnTo>
                    <a:pt x="276" y="10"/>
                  </a:lnTo>
                  <a:lnTo>
                    <a:pt x="287" y="12"/>
                  </a:lnTo>
                  <a:lnTo>
                    <a:pt x="293" y="14"/>
                  </a:lnTo>
                  <a:close/>
                </a:path>
              </a:pathLst>
            </a:custGeom>
            <a:solidFill>
              <a:srgbClr val="C27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8176" y="7162"/>
              <a:ext cx="163" cy="232"/>
            </a:xfrm>
            <a:custGeom>
              <a:avLst/>
              <a:gdLst>
                <a:gd name="T0" fmla="*/ 363 w 489"/>
                <a:gd name="T1" fmla="*/ 70 h 930"/>
                <a:gd name="T2" fmla="*/ 459 w 489"/>
                <a:gd name="T3" fmla="*/ 134 h 930"/>
                <a:gd name="T4" fmla="*/ 489 w 489"/>
                <a:gd name="T5" fmla="*/ 192 h 930"/>
                <a:gd name="T6" fmla="*/ 486 w 489"/>
                <a:gd name="T7" fmla="*/ 268 h 930"/>
                <a:gd name="T8" fmla="*/ 485 w 489"/>
                <a:gd name="T9" fmla="*/ 372 h 930"/>
                <a:gd name="T10" fmla="*/ 487 w 489"/>
                <a:gd name="T11" fmla="*/ 446 h 930"/>
                <a:gd name="T12" fmla="*/ 480 w 489"/>
                <a:gd name="T13" fmla="*/ 495 h 930"/>
                <a:gd name="T14" fmla="*/ 454 w 489"/>
                <a:gd name="T15" fmla="*/ 539 h 930"/>
                <a:gd name="T16" fmla="*/ 404 w 489"/>
                <a:gd name="T17" fmla="*/ 589 h 930"/>
                <a:gd name="T18" fmla="*/ 376 w 489"/>
                <a:gd name="T19" fmla="*/ 630 h 930"/>
                <a:gd name="T20" fmla="*/ 358 w 489"/>
                <a:gd name="T21" fmla="*/ 662 h 930"/>
                <a:gd name="T22" fmla="*/ 329 w 489"/>
                <a:gd name="T23" fmla="*/ 691 h 930"/>
                <a:gd name="T24" fmla="*/ 273 w 489"/>
                <a:gd name="T25" fmla="*/ 727 h 930"/>
                <a:gd name="T26" fmla="*/ 201 w 489"/>
                <a:gd name="T27" fmla="*/ 795 h 930"/>
                <a:gd name="T28" fmla="*/ 136 w 489"/>
                <a:gd name="T29" fmla="*/ 869 h 930"/>
                <a:gd name="T30" fmla="*/ 95 w 489"/>
                <a:gd name="T31" fmla="*/ 921 h 930"/>
                <a:gd name="T32" fmla="*/ 26 w 489"/>
                <a:gd name="T33" fmla="*/ 904 h 930"/>
                <a:gd name="T34" fmla="*/ 2 w 489"/>
                <a:gd name="T35" fmla="*/ 836 h 930"/>
                <a:gd name="T36" fmla="*/ 60 w 489"/>
                <a:gd name="T37" fmla="*/ 750 h 930"/>
                <a:gd name="T38" fmla="*/ 136 w 489"/>
                <a:gd name="T39" fmla="*/ 657 h 930"/>
                <a:gd name="T40" fmla="*/ 176 w 489"/>
                <a:gd name="T41" fmla="*/ 558 h 930"/>
                <a:gd name="T42" fmla="*/ 210 w 489"/>
                <a:gd name="T43" fmla="*/ 444 h 930"/>
                <a:gd name="T44" fmla="*/ 231 w 489"/>
                <a:gd name="T45" fmla="*/ 325 h 930"/>
                <a:gd name="T46" fmla="*/ 222 w 489"/>
                <a:gd name="T47" fmla="*/ 214 h 930"/>
                <a:gd name="T48" fmla="*/ 174 w 489"/>
                <a:gd name="T49" fmla="*/ 129 h 930"/>
                <a:gd name="T50" fmla="*/ 139 w 489"/>
                <a:gd name="T51" fmla="*/ 74 h 930"/>
                <a:gd name="T52" fmla="*/ 128 w 489"/>
                <a:gd name="T53" fmla="*/ 43 h 930"/>
                <a:gd name="T54" fmla="*/ 138 w 489"/>
                <a:gd name="T55" fmla="*/ 21 h 930"/>
                <a:gd name="T56" fmla="*/ 167 w 489"/>
                <a:gd name="T57" fmla="*/ 3 h 930"/>
                <a:gd name="T58" fmla="*/ 208 w 489"/>
                <a:gd name="T59" fmla="*/ 3 h 930"/>
                <a:gd name="T60" fmla="*/ 248 w 489"/>
                <a:gd name="T61" fmla="*/ 15 h 930"/>
                <a:gd name="T62" fmla="*/ 274 w 489"/>
                <a:gd name="T63" fmla="*/ 27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9" h="930">
                  <a:moveTo>
                    <a:pt x="279" y="29"/>
                  </a:moveTo>
                  <a:lnTo>
                    <a:pt x="363" y="70"/>
                  </a:lnTo>
                  <a:lnTo>
                    <a:pt x="423" y="104"/>
                  </a:lnTo>
                  <a:lnTo>
                    <a:pt x="459" y="134"/>
                  </a:lnTo>
                  <a:lnTo>
                    <a:pt x="481" y="163"/>
                  </a:lnTo>
                  <a:lnTo>
                    <a:pt x="489" y="192"/>
                  </a:lnTo>
                  <a:lnTo>
                    <a:pt x="489" y="226"/>
                  </a:lnTo>
                  <a:lnTo>
                    <a:pt x="486" y="268"/>
                  </a:lnTo>
                  <a:lnTo>
                    <a:pt x="485" y="321"/>
                  </a:lnTo>
                  <a:lnTo>
                    <a:pt x="485" y="372"/>
                  </a:lnTo>
                  <a:lnTo>
                    <a:pt x="487" y="414"/>
                  </a:lnTo>
                  <a:lnTo>
                    <a:pt x="487" y="446"/>
                  </a:lnTo>
                  <a:lnTo>
                    <a:pt x="486" y="474"/>
                  </a:lnTo>
                  <a:lnTo>
                    <a:pt x="480" y="495"/>
                  </a:lnTo>
                  <a:lnTo>
                    <a:pt x="471" y="517"/>
                  </a:lnTo>
                  <a:lnTo>
                    <a:pt x="454" y="539"/>
                  </a:lnTo>
                  <a:lnTo>
                    <a:pt x="430" y="565"/>
                  </a:lnTo>
                  <a:lnTo>
                    <a:pt x="404" y="589"/>
                  </a:lnTo>
                  <a:lnTo>
                    <a:pt x="387" y="611"/>
                  </a:lnTo>
                  <a:lnTo>
                    <a:pt x="376" y="630"/>
                  </a:lnTo>
                  <a:lnTo>
                    <a:pt x="367" y="648"/>
                  </a:lnTo>
                  <a:lnTo>
                    <a:pt x="358" y="662"/>
                  </a:lnTo>
                  <a:lnTo>
                    <a:pt x="347" y="678"/>
                  </a:lnTo>
                  <a:lnTo>
                    <a:pt x="329" y="691"/>
                  </a:lnTo>
                  <a:lnTo>
                    <a:pt x="305" y="707"/>
                  </a:lnTo>
                  <a:lnTo>
                    <a:pt x="273" y="727"/>
                  </a:lnTo>
                  <a:lnTo>
                    <a:pt x="237" y="758"/>
                  </a:lnTo>
                  <a:lnTo>
                    <a:pt x="201" y="795"/>
                  </a:lnTo>
                  <a:lnTo>
                    <a:pt x="167" y="834"/>
                  </a:lnTo>
                  <a:lnTo>
                    <a:pt x="136" y="869"/>
                  </a:lnTo>
                  <a:lnTo>
                    <a:pt x="111" y="900"/>
                  </a:lnTo>
                  <a:lnTo>
                    <a:pt x="95" y="921"/>
                  </a:lnTo>
                  <a:lnTo>
                    <a:pt x="89" y="930"/>
                  </a:lnTo>
                  <a:lnTo>
                    <a:pt x="26" y="904"/>
                  </a:lnTo>
                  <a:lnTo>
                    <a:pt x="0" y="872"/>
                  </a:lnTo>
                  <a:lnTo>
                    <a:pt x="2" y="836"/>
                  </a:lnTo>
                  <a:lnTo>
                    <a:pt x="26" y="795"/>
                  </a:lnTo>
                  <a:lnTo>
                    <a:pt x="60" y="750"/>
                  </a:lnTo>
                  <a:lnTo>
                    <a:pt x="101" y="704"/>
                  </a:lnTo>
                  <a:lnTo>
                    <a:pt x="136" y="657"/>
                  </a:lnTo>
                  <a:lnTo>
                    <a:pt x="160" y="610"/>
                  </a:lnTo>
                  <a:lnTo>
                    <a:pt x="176" y="558"/>
                  </a:lnTo>
                  <a:lnTo>
                    <a:pt x="194" y="504"/>
                  </a:lnTo>
                  <a:lnTo>
                    <a:pt x="210" y="444"/>
                  </a:lnTo>
                  <a:lnTo>
                    <a:pt x="224" y="384"/>
                  </a:lnTo>
                  <a:lnTo>
                    <a:pt x="231" y="325"/>
                  </a:lnTo>
                  <a:lnTo>
                    <a:pt x="232" y="267"/>
                  </a:lnTo>
                  <a:lnTo>
                    <a:pt x="222" y="214"/>
                  </a:lnTo>
                  <a:lnTo>
                    <a:pt x="201" y="169"/>
                  </a:lnTo>
                  <a:lnTo>
                    <a:pt x="174" y="129"/>
                  </a:lnTo>
                  <a:lnTo>
                    <a:pt x="154" y="99"/>
                  </a:lnTo>
                  <a:lnTo>
                    <a:pt x="139" y="74"/>
                  </a:lnTo>
                  <a:lnTo>
                    <a:pt x="132" y="58"/>
                  </a:lnTo>
                  <a:lnTo>
                    <a:pt x="128" y="43"/>
                  </a:lnTo>
                  <a:lnTo>
                    <a:pt x="131" y="32"/>
                  </a:lnTo>
                  <a:lnTo>
                    <a:pt x="138" y="21"/>
                  </a:lnTo>
                  <a:lnTo>
                    <a:pt x="152" y="11"/>
                  </a:lnTo>
                  <a:lnTo>
                    <a:pt x="167" y="3"/>
                  </a:lnTo>
                  <a:lnTo>
                    <a:pt x="187" y="0"/>
                  </a:lnTo>
                  <a:lnTo>
                    <a:pt x="208" y="3"/>
                  </a:lnTo>
                  <a:lnTo>
                    <a:pt x="229" y="8"/>
                  </a:lnTo>
                  <a:lnTo>
                    <a:pt x="248" y="15"/>
                  </a:lnTo>
                  <a:lnTo>
                    <a:pt x="263" y="21"/>
                  </a:lnTo>
                  <a:lnTo>
                    <a:pt x="274" y="27"/>
                  </a:lnTo>
                  <a:lnTo>
                    <a:pt x="279" y="29"/>
                  </a:lnTo>
                  <a:close/>
                </a:path>
              </a:pathLst>
            </a:custGeom>
            <a:solidFill>
              <a:srgbClr val="AD5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8183" y="7169"/>
              <a:ext cx="151" cy="221"/>
            </a:xfrm>
            <a:custGeom>
              <a:avLst/>
              <a:gdLst>
                <a:gd name="T0" fmla="*/ 349 w 453"/>
                <a:gd name="T1" fmla="*/ 83 h 884"/>
                <a:gd name="T2" fmla="*/ 436 w 453"/>
                <a:gd name="T3" fmla="*/ 138 h 884"/>
                <a:gd name="T4" fmla="*/ 453 w 453"/>
                <a:gd name="T5" fmla="*/ 184 h 884"/>
                <a:gd name="T6" fmla="*/ 441 w 453"/>
                <a:gd name="T7" fmla="*/ 251 h 884"/>
                <a:gd name="T8" fmla="*/ 438 w 453"/>
                <a:gd name="T9" fmla="*/ 353 h 884"/>
                <a:gd name="T10" fmla="*/ 437 w 453"/>
                <a:gd name="T11" fmla="*/ 417 h 884"/>
                <a:gd name="T12" fmla="*/ 426 w 453"/>
                <a:gd name="T13" fmla="*/ 453 h 884"/>
                <a:gd name="T14" fmla="*/ 395 w 453"/>
                <a:gd name="T15" fmla="*/ 485 h 884"/>
                <a:gd name="T16" fmla="*/ 346 w 453"/>
                <a:gd name="T17" fmla="*/ 533 h 884"/>
                <a:gd name="T18" fmla="*/ 327 w 453"/>
                <a:gd name="T19" fmla="*/ 571 h 884"/>
                <a:gd name="T20" fmla="*/ 321 w 453"/>
                <a:gd name="T21" fmla="*/ 601 h 884"/>
                <a:gd name="T22" fmla="*/ 302 w 453"/>
                <a:gd name="T23" fmla="*/ 627 h 884"/>
                <a:gd name="T24" fmla="*/ 246 w 453"/>
                <a:gd name="T25" fmla="*/ 664 h 884"/>
                <a:gd name="T26" fmla="*/ 180 w 453"/>
                <a:gd name="T27" fmla="*/ 736 h 884"/>
                <a:gd name="T28" fmla="*/ 119 w 453"/>
                <a:gd name="T29" fmla="*/ 818 h 884"/>
                <a:gd name="T30" fmla="*/ 83 w 453"/>
                <a:gd name="T31" fmla="*/ 874 h 884"/>
                <a:gd name="T32" fmla="*/ 20 w 453"/>
                <a:gd name="T33" fmla="*/ 862 h 884"/>
                <a:gd name="T34" fmla="*/ 4 w 453"/>
                <a:gd name="T35" fmla="*/ 798 h 884"/>
                <a:gd name="T36" fmla="*/ 64 w 453"/>
                <a:gd name="T37" fmla="*/ 716 h 884"/>
                <a:gd name="T38" fmla="*/ 138 w 453"/>
                <a:gd name="T39" fmla="*/ 625 h 884"/>
                <a:gd name="T40" fmla="*/ 177 w 453"/>
                <a:gd name="T41" fmla="*/ 528 h 884"/>
                <a:gd name="T42" fmla="*/ 207 w 453"/>
                <a:gd name="T43" fmla="*/ 414 h 884"/>
                <a:gd name="T44" fmla="*/ 222 w 453"/>
                <a:gd name="T45" fmla="*/ 297 h 884"/>
                <a:gd name="T46" fmla="*/ 210 w 453"/>
                <a:gd name="T47" fmla="*/ 189 h 884"/>
                <a:gd name="T48" fmla="*/ 160 w 453"/>
                <a:gd name="T49" fmla="*/ 105 h 884"/>
                <a:gd name="T50" fmla="*/ 129 w 453"/>
                <a:gd name="T51" fmla="*/ 58 h 884"/>
                <a:gd name="T52" fmla="*/ 121 w 453"/>
                <a:gd name="T53" fmla="*/ 33 h 884"/>
                <a:gd name="T54" fmla="*/ 134 w 453"/>
                <a:gd name="T55" fmla="*/ 17 h 884"/>
                <a:gd name="T56" fmla="*/ 163 w 453"/>
                <a:gd name="T57" fmla="*/ 0 h 884"/>
                <a:gd name="T58" fmla="*/ 202 w 453"/>
                <a:gd name="T59" fmla="*/ 4 h 884"/>
                <a:gd name="T60" fmla="*/ 238 w 453"/>
                <a:gd name="T61" fmla="*/ 23 h 884"/>
                <a:gd name="T62" fmla="*/ 262 w 453"/>
                <a:gd name="T63" fmla="*/ 4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3" h="884">
                  <a:moveTo>
                    <a:pt x="266" y="43"/>
                  </a:moveTo>
                  <a:lnTo>
                    <a:pt x="349" y="83"/>
                  </a:lnTo>
                  <a:lnTo>
                    <a:pt x="404" y="114"/>
                  </a:lnTo>
                  <a:lnTo>
                    <a:pt x="436" y="138"/>
                  </a:lnTo>
                  <a:lnTo>
                    <a:pt x="451" y="162"/>
                  </a:lnTo>
                  <a:lnTo>
                    <a:pt x="453" y="184"/>
                  </a:lnTo>
                  <a:lnTo>
                    <a:pt x="448" y="214"/>
                  </a:lnTo>
                  <a:lnTo>
                    <a:pt x="441" y="251"/>
                  </a:lnTo>
                  <a:lnTo>
                    <a:pt x="438" y="303"/>
                  </a:lnTo>
                  <a:lnTo>
                    <a:pt x="438" y="353"/>
                  </a:lnTo>
                  <a:lnTo>
                    <a:pt x="438" y="391"/>
                  </a:lnTo>
                  <a:lnTo>
                    <a:pt x="437" y="417"/>
                  </a:lnTo>
                  <a:lnTo>
                    <a:pt x="434" y="437"/>
                  </a:lnTo>
                  <a:lnTo>
                    <a:pt x="426" y="453"/>
                  </a:lnTo>
                  <a:lnTo>
                    <a:pt x="414" y="468"/>
                  </a:lnTo>
                  <a:lnTo>
                    <a:pt x="395" y="485"/>
                  </a:lnTo>
                  <a:lnTo>
                    <a:pt x="370" y="509"/>
                  </a:lnTo>
                  <a:lnTo>
                    <a:pt x="346" y="533"/>
                  </a:lnTo>
                  <a:lnTo>
                    <a:pt x="333" y="554"/>
                  </a:lnTo>
                  <a:lnTo>
                    <a:pt x="327" y="571"/>
                  </a:lnTo>
                  <a:lnTo>
                    <a:pt x="325" y="588"/>
                  </a:lnTo>
                  <a:lnTo>
                    <a:pt x="321" y="601"/>
                  </a:lnTo>
                  <a:lnTo>
                    <a:pt x="315" y="614"/>
                  </a:lnTo>
                  <a:lnTo>
                    <a:pt x="302" y="627"/>
                  </a:lnTo>
                  <a:lnTo>
                    <a:pt x="279" y="643"/>
                  </a:lnTo>
                  <a:lnTo>
                    <a:pt x="246" y="664"/>
                  </a:lnTo>
                  <a:lnTo>
                    <a:pt x="213" y="697"/>
                  </a:lnTo>
                  <a:lnTo>
                    <a:pt x="180" y="736"/>
                  </a:lnTo>
                  <a:lnTo>
                    <a:pt x="149" y="778"/>
                  </a:lnTo>
                  <a:lnTo>
                    <a:pt x="119" y="818"/>
                  </a:lnTo>
                  <a:lnTo>
                    <a:pt x="97" y="851"/>
                  </a:lnTo>
                  <a:lnTo>
                    <a:pt x="83" y="874"/>
                  </a:lnTo>
                  <a:lnTo>
                    <a:pt x="78" y="884"/>
                  </a:lnTo>
                  <a:lnTo>
                    <a:pt x="20" y="862"/>
                  </a:lnTo>
                  <a:lnTo>
                    <a:pt x="0" y="833"/>
                  </a:lnTo>
                  <a:lnTo>
                    <a:pt x="4" y="798"/>
                  </a:lnTo>
                  <a:lnTo>
                    <a:pt x="29" y="759"/>
                  </a:lnTo>
                  <a:lnTo>
                    <a:pt x="64" y="716"/>
                  </a:lnTo>
                  <a:lnTo>
                    <a:pt x="103" y="672"/>
                  </a:lnTo>
                  <a:lnTo>
                    <a:pt x="138" y="625"/>
                  </a:lnTo>
                  <a:lnTo>
                    <a:pt x="162" y="579"/>
                  </a:lnTo>
                  <a:lnTo>
                    <a:pt x="177" y="528"/>
                  </a:lnTo>
                  <a:lnTo>
                    <a:pt x="193" y="473"/>
                  </a:lnTo>
                  <a:lnTo>
                    <a:pt x="207" y="414"/>
                  </a:lnTo>
                  <a:lnTo>
                    <a:pt x="218" y="356"/>
                  </a:lnTo>
                  <a:lnTo>
                    <a:pt x="222" y="297"/>
                  </a:lnTo>
                  <a:lnTo>
                    <a:pt x="221" y="241"/>
                  </a:lnTo>
                  <a:lnTo>
                    <a:pt x="210" y="189"/>
                  </a:lnTo>
                  <a:lnTo>
                    <a:pt x="187" y="144"/>
                  </a:lnTo>
                  <a:lnTo>
                    <a:pt x="160" y="105"/>
                  </a:lnTo>
                  <a:lnTo>
                    <a:pt x="141" y="77"/>
                  </a:lnTo>
                  <a:lnTo>
                    <a:pt x="129" y="58"/>
                  </a:lnTo>
                  <a:lnTo>
                    <a:pt x="123" y="44"/>
                  </a:lnTo>
                  <a:lnTo>
                    <a:pt x="121" y="33"/>
                  </a:lnTo>
                  <a:lnTo>
                    <a:pt x="126" y="25"/>
                  </a:lnTo>
                  <a:lnTo>
                    <a:pt x="134" y="17"/>
                  </a:lnTo>
                  <a:lnTo>
                    <a:pt x="147" y="8"/>
                  </a:lnTo>
                  <a:lnTo>
                    <a:pt x="163" y="0"/>
                  </a:lnTo>
                  <a:lnTo>
                    <a:pt x="182" y="0"/>
                  </a:lnTo>
                  <a:lnTo>
                    <a:pt x="202" y="4"/>
                  </a:lnTo>
                  <a:lnTo>
                    <a:pt x="221" y="13"/>
                  </a:lnTo>
                  <a:lnTo>
                    <a:pt x="238" y="23"/>
                  </a:lnTo>
                  <a:lnTo>
                    <a:pt x="253" y="33"/>
                  </a:lnTo>
                  <a:lnTo>
                    <a:pt x="262" y="40"/>
                  </a:lnTo>
                  <a:lnTo>
                    <a:pt x="266" y="43"/>
                  </a:lnTo>
                  <a:close/>
                </a:path>
              </a:pathLst>
            </a:custGeom>
            <a:solidFill>
              <a:srgbClr val="994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8189" y="7175"/>
              <a:ext cx="141" cy="210"/>
            </a:xfrm>
            <a:custGeom>
              <a:avLst/>
              <a:gdLst>
                <a:gd name="T0" fmla="*/ 336 w 422"/>
                <a:gd name="T1" fmla="*/ 99 h 843"/>
                <a:gd name="T2" fmla="*/ 414 w 422"/>
                <a:gd name="T3" fmla="*/ 145 h 843"/>
                <a:gd name="T4" fmla="*/ 417 w 422"/>
                <a:gd name="T5" fmla="*/ 181 h 843"/>
                <a:gd name="T6" fmla="*/ 396 w 422"/>
                <a:gd name="T7" fmla="*/ 239 h 843"/>
                <a:gd name="T8" fmla="*/ 391 w 422"/>
                <a:gd name="T9" fmla="*/ 338 h 843"/>
                <a:gd name="T10" fmla="*/ 387 w 422"/>
                <a:gd name="T11" fmla="*/ 391 h 843"/>
                <a:gd name="T12" fmla="*/ 371 w 422"/>
                <a:gd name="T13" fmla="*/ 412 h 843"/>
                <a:gd name="T14" fmla="*/ 338 w 422"/>
                <a:gd name="T15" fmla="*/ 434 h 843"/>
                <a:gd name="T16" fmla="*/ 290 w 422"/>
                <a:gd name="T17" fmla="*/ 481 h 843"/>
                <a:gd name="T18" fmla="*/ 279 w 422"/>
                <a:gd name="T19" fmla="*/ 517 h 843"/>
                <a:gd name="T20" fmla="*/ 286 w 422"/>
                <a:gd name="T21" fmla="*/ 543 h 843"/>
                <a:gd name="T22" fmla="*/ 275 w 422"/>
                <a:gd name="T23" fmla="*/ 567 h 843"/>
                <a:gd name="T24" fmla="*/ 223 w 422"/>
                <a:gd name="T25" fmla="*/ 605 h 843"/>
                <a:gd name="T26" fmla="*/ 160 w 422"/>
                <a:gd name="T27" fmla="*/ 682 h 843"/>
                <a:gd name="T28" fmla="*/ 105 w 422"/>
                <a:gd name="T29" fmla="*/ 771 h 843"/>
                <a:gd name="T30" fmla="*/ 72 w 422"/>
                <a:gd name="T31" fmla="*/ 833 h 843"/>
                <a:gd name="T32" fmla="*/ 18 w 422"/>
                <a:gd name="T33" fmla="*/ 823 h 843"/>
                <a:gd name="T34" fmla="*/ 8 w 422"/>
                <a:gd name="T35" fmla="*/ 763 h 843"/>
                <a:gd name="T36" fmla="*/ 69 w 422"/>
                <a:gd name="T37" fmla="*/ 685 h 843"/>
                <a:gd name="T38" fmla="*/ 142 w 422"/>
                <a:gd name="T39" fmla="*/ 596 h 843"/>
                <a:gd name="T40" fmla="*/ 181 w 422"/>
                <a:gd name="T41" fmla="*/ 499 h 843"/>
                <a:gd name="T42" fmla="*/ 207 w 422"/>
                <a:gd name="T43" fmla="*/ 390 h 843"/>
                <a:gd name="T44" fmla="*/ 216 w 422"/>
                <a:gd name="T45" fmla="*/ 275 h 843"/>
                <a:gd name="T46" fmla="*/ 198 w 422"/>
                <a:gd name="T47" fmla="*/ 169 h 843"/>
                <a:gd name="T48" fmla="*/ 149 w 422"/>
                <a:gd name="T49" fmla="*/ 86 h 843"/>
                <a:gd name="T50" fmla="*/ 121 w 422"/>
                <a:gd name="T51" fmla="*/ 43 h 843"/>
                <a:gd name="T52" fmla="*/ 116 w 422"/>
                <a:gd name="T53" fmla="*/ 27 h 843"/>
                <a:gd name="T54" fmla="*/ 132 w 422"/>
                <a:gd name="T55" fmla="*/ 17 h 843"/>
                <a:gd name="T56" fmla="*/ 161 w 422"/>
                <a:gd name="T57" fmla="*/ 0 h 843"/>
                <a:gd name="T58" fmla="*/ 197 w 422"/>
                <a:gd name="T59" fmla="*/ 10 h 843"/>
                <a:gd name="T60" fmla="*/ 229 w 422"/>
                <a:gd name="T61" fmla="*/ 35 h 843"/>
                <a:gd name="T62" fmla="*/ 250 w 422"/>
                <a:gd name="T63" fmla="*/ 56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843">
                  <a:moveTo>
                    <a:pt x="254" y="60"/>
                  </a:moveTo>
                  <a:lnTo>
                    <a:pt x="336" y="99"/>
                  </a:lnTo>
                  <a:lnTo>
                    <a:pt x="387" y="126"/>
                  </a:lnTo>
                  <a:lnTo>
                    <a:pt x="414" y="145"/>
                  </a:lnTo>
                  <a:lnTo>
                    <a:pt x="422" y="163"/>
                  </a:lnTo>
                  <a:lnTo>
                    <a:pt x="417" y="181"/>
                  </a:lnTo>
                  <a:lnTo>
                    <a:pt x="407" y="205"/>
                  </a:lnTo>
                  <a:lnTo>
                    <a:pt x="396" y="239"/>
                  </a:lnTo>
                  <a:lnTo>
                    <a:pt x="392" y="290"/>
                  </a:lnTo>
                  <a:lnTo>
                    <a:pt x="391" y="338"/>
                  </a:lnTo>
                  <a:lnTo>
                    <a:pt x="390" y="371"/>
                  </a:lnTo>
                  <a:lnTo>
                    <a:pt x="387" y="391"/>
                  </a:lnTo>
                  <a:lnTo>
                    <a:pt x="382" y="404"/>
                  </a:lnTo>
                  <a:lnTo>
                    <a:pt x="371" y="412"/>
                  </a:lnTo>
                  <a:lnTo>
                    <a:pt x="358" y="422"/>
                  </a:lnTo>
                  <a:lnTo>
                    <a:pt x="338" y="434"/>
                  </a:lnTo>
                  <a:lnTo>
                    <a:pt x="313" y="457"/>
                  </a:lnTo>
                  <a:lnTo>
                    <a:pt x="290" y="481"/>
                  </a:lnTo>
                  <a:lnTo>
                    <a:pt x="281" y="501"/>
                  </a:lnTo>
                  <a:lnTo>
                    <a:pt x="279" y="517"/>
                  </a:lnTo>
                  <a:lnTo>
                    <a:pt x="284" y="532"/>
                  </a:lnTo>
                  <a:lnTo>
                    <a:pt x="286" y="543"/>
                  </a:lnTo>
                  <a:lnTo>
                    <a:pt x="285" y="555"/>
                  </a:lnTo>
                  <a:lnTo>
                    <a:pt x="275" y="567"/>
                  </a:lnTo>
                  <a:lnTo>
                    <a:pt x="254" y="582"/>
                  </a:lnTo>
                  <a:lnTo>
                    <a:pt x="223" y="605"/>
                  </a:lnTo>
                  <a:lnTo>
                    <a:pt x="191" y="640"/>
                  </a:lnTo>
                  <a:lnTo>
                    <a:pt x="160" y="682"/>
                  </a:lnTo>
                  <a:lnTo>
                    <a:pt x="132" y="727"/>
                  </a:lnTo>
                  <a:lnTo>
                    <a:pt x="105" y="771"/>
                  </a:lnTo>
                  <a:lnTo>
                    <a:pt x="86" y="807"/>
                  </a:lnTo>
                  <a:lnTo>
                    <a:pt x="72" y="833"/>
                  </a:lnTo>
                  <a:lnTo>
                    <a:pt x="68" y="843"/>
                  </a:lnTo>
                  <a:lnTo>
                    <a:pt x="18" y="823"/>
                  </a:lnTo>
                  <a:lnTo>
                    <a:pt x="0" y="796"/>
                  </a:lnTo>
                  <a:lnTo>
                    <a:pt x="8" y="763"/>
                  </a:lnTo>
                  <a:lnTo>
                    <a:pt x="34" y="727"/>
                  </a:lnTo>
                  <a:lnTo>
                    <a:pt x="69" y="685"/>
                  </a:lnTo>
                  <a:lnTo>
                    <a:pt x="108" y="642"/>
                  </a:lnTo>
                  <a:lnTo>
                    <a:pt x="142" y="596"/>
                  </a:lnTo>
                  <a:lnTo>
                    <a:pt x="166" y="550"/>
                  </a:lnTo>
                  <a:lnTo>
                    <a:pt x="181" y="499"/>
                  </a:lnTo>
                  <a:lnTo>
                    <a:pt x="195" y="446"/>
                  </a:lnTo>
                  <a:lnTo>
                    <a:pt x="207" y="390"/>
                  </a:lnTo>
                  <a:lnTo>
                    <a:pt x="215" y="332"/>
                  </a:lnTo>
                  <a:lnTo>
                    <a:pt x="216" y="275"/>
                  </a:lnTo>
                  <a:lnTo>
                    <a:pt x="212" y="221"/>
                  </a:lnTo>
                  <a:lnTo>
                    <a:pt x="198" y="169"/>
                  </a:lnTo>
                  <a:lnTo>
                    <a:pt x="175" y="123"/>
                  </a:lnTo>
                  <a:lnTo>
                    <a:pt x="149" y="86"/>
                  </a:lnTo>
                  <a:lnTo>
                    <a:pt x="132" y="60"/>
                  </a:lnTo>
                  <a:lnTo>
                    <a:pt x="121" y="43"/>
                  </a:lnTo>
                  <a:lnTo>
                    <a:pt x="117" y="34"/>
                  </a:lnTo>
                  <a:lnTo>
                    <a:pt x="116" y="27"/>
                  </a:lnTo>
                  <a:lnTo>
                    <a:pt x="122" y="22"/>
                  </a:lnTo>
                  <a:lnTo>
                    <a:pt x="132" y="17"/>
                  </a:lnTo>
                  <a:lnTo>
                    <a:pt x="146" y="8"/>
                  </a:lnTo>
                  <a:lnTo>
                    <a:pt x="161" y="0"/>
                  </a:lnTo>
                  <a:lnTo>
                    <a:pt x="179" y="3"/>
                  </a:lnTo>
                  <a:lnTo>
                    <a:pt x="197" y="10"/>
                  </a:lnTo>
                  <a:lnTo>
                    <a:pt x="215" y="22"/>
                  </a:lnTo>
                  <a:lnTo>
                    <a:pt x="229" y="35"/>
                  </a:lnTo>
                  <a:lnTo>
                    <a:pt x="242" y="47"/>
                  </a:lnTo>
                  <a:lnTo>
                    <a:pt x="250" y="56"/>
                  </a:lnTo>
                  <a:lnTo>
                    <a:pt x="254" y="60"/>
                  </a:lnTo>
                  <a:close/>
                </a:path>
              </a:pathLst>
            </a:custGeom>
            <a:solidFill>
              <a:srgbClr val="85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2" name="Picture 33" descr="MC90023315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08285" flipH="1">
            <a:off x="4509437" y="4299831"/>
            <a:ext cx="1512575" cy="134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5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Can you name one learning strategy for each style mentioned today?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191232"/>
            <a:ext cx="8534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Visual:  </a:t>
            </a:r>
            <a:r>
              <a:rPr lang="en-US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highlight, create movies/pictures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Auditory:  </a:t>
            </a:r>
            <a:r>
              <a:rPr lang="en-US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use audio, recite, discussions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Kinesthetic:  </a:t>
            </a:r>
            <a:r>
              <a:rPr lang="en-US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muscle memory, study tools, games/</a:t>
            </a:r>
            <a:r>
              <a:rPr lang="en-US" sz="3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roleplay</a:t>
            </a:r>
            <a:endParaRPr lang="en-US" sz="3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9712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6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Learning is an individualized process affected by...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5908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Background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Experience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Personality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Motivation</a:t>
            </a:r>
          </a:p>
          <a:p>
            <a:pPr marL="685800" indent="-685800">
              <a:buFont typeface="Arial" pitchFamily="34" charset="0"/>
              <a:buChar char="•"/>
            </a:pP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54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81200"/>
            <a:ext cx="807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So, does it </a:t>
            </a:r>
            <a:r>
              <a:rPr lang="en-US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REALLY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	matter </a:t>
            </a:r>
            <a:r>
              <a:rPr lang="en-US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how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we learn?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1180923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elCase\Desktop\TCHS grads.png"/>
          <p:cNvPicPr>
            <a:picLocks noChangeAspect="1" noChangeArrowheads="1"/>
          </p:cNvPicPr>
          <p:nvPr/>
        </p:nvPicPr>
        <p:blipFill rotWithShape="1">
          <a:blip r:embed="rId2" cstate="print"/>
          <a:srcRect l="6523" t="-1290" r="5982" b="1290"/>
          <a:stretch/>
        </p:blipFill>
        <p:spPr bwMode="auto">
          <a:xfrm>
            <a:off x="76200" y="38100"/>
            <a:ext cx="8978627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ular Callout 1"/>
          <p:cNvSpPr/>
          <p:nvPr/>
        </p:nvSpPr>
        <p:spPr>
          <a:xfrm flipH="1">
            <a:off x="457200" y="723900"/>
            <a:ext cx="3505200" cy="1257300"/>
          </a:xfrm>
          <a:prstGeom prst="wedgeRoundRectCallout">
            <a:avLst>
              <a:gd name="adj1" fmla="val -45795"/>
              <a:gd name="adj2" fmla="val 1050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998607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WE</a:t>
            </a:r>
            <a:r>
              <a:rPr lang="en-US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think so!!!</a:t>
            </a:r>
            <a:endParaRPr lang="en-US" sz="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919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5344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AND FINALLY… </a:t>
            </a:r>
            <a:endParaRPr lang="en-US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en-US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*C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omplete the reflection writing </a:t>
            </a:r>
            <a:r>
              <a:rPr lang="en-US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on  the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back page.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*Turn in your packet to the correct bin for 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25 formative points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(Wahoo!!!)</a:t>
            </a: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en-US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397248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828800"/>
            <a:ext cx="8839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Myers-Briggs Personality </a:t>
            </a:r>
            <a:r>
              <a:rPr lang="en-US" sz="2600" b="1" dirty="0" smtClean="0"/>
              <a:t>Indicator</a:t>
            </a:r>
            <a:endParaRPr lang="en-US" sz="2600" b="1" dirty="0"/>
          </a:p>
          <a:p>
            <a:r>
              <a:rPr lang="en-US" sz="2600" b="1" dirty="0">
                <a:hlinkClick r:id="rId2" action="ppaction://hlinkfile"/>
              </a:rPr>
              <a:t>http://kisa.ca/personality/</a:t>
            </a:r>
            <a:endParaRPr lang="en-US" sz="2600" b="1" dirty="0"/>
          </a:p>
          <a:p>
            <a:endParaRPr lang="en-US" sz="2600" b="1" dirty="0" smtClean="0"/>
          </a:p>
          <a:p>
            <a:r>
              <a:rPr lang="en-US" sz="2600" b="1" dirty="0" smtClean="0"/>
              <a:t>Research </a:t>
            </a:r>
            <a:r>
              <a:rPr lang="en-US" sz="2600" b="1" dirty="0"/>
              <a:t>your </a:t>
            </a:r>
            <a:r>
              <a:rPr lang="en-US" sz="2600" b="1" dirty="0" smtClean="0"/>
              <a:t>test results</a:t>
            </a:r>
            <a:endParaRPr lang="en-US" sz="2600" b="1" dirty="0"/>
          </a:p>
          <a:p>
            <a:r>
              <a:rPr lang="en-US" sz="2600" b="1" dirty="0">
                <a:hlinkClick r:id="rId3" action="ppaction://hlinkfile"/>
              </a:rPr>
              <a:t>http://www.personalitypage.com/</a:t>
            </a:r>
            <a:endParaRPr lang="en-US" sz="2600" b="1" dirty="0"/>
          </a:p>
          <a:p>
            <a:endParaRPr lang="en-US" sz="2600" b="1" dirty="0" smtClean="0"/>
          </a:p>
          <a:p>
            <a:r>
              <a:rPr lang="en-US" sz="2600" b="1" dirty="0" smtClean="0"/>
              <a:t>Background </a:t>
            </a:r>
            <a:r>
              <a:rPr lang="en-US" sz="2600" b="1" dirty="0"/>
              <a:t>on Myers-Briggs</a:t>
            </a:r>
          </a:p>
          <a:p>
            <a:r>
              <a:rPr lang="en-US" sz="2600" b="1" dirty="0">
                <a:hlinkClick r:id="rId4"/>
              </a:rPr>
              <a:t>http://</a:t>
            </a:r>
            <a:r>
              <a:rPr lang="en-US" sz="2600" b="1" dirty="0" smtClean="0">
                <a:hlinkClick r:id="rId4"/>
              </a:rPr>
              <a:t>en.wikipedia.org/wiki/Myers-Briggs_Type_Indicator</a:t>
            </a:r>
            <a:endParaRPr lang="en-US" sz="2600" b="1" dirty="0" smtClean="0"/>
          </a:p>
          <a:p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52447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Resources &amp; Links:</a:t>
            </a:r>
          </a:p>
        </p:txBody>
      </p:sp>
    </p:spTree>
    <p:extLst>
      <p:ext uri="{BB962C8B-B14F-4D97-AF65-F5344CB8AC3E}">
        <p14:creationId xmlns:p14="http://schemas.microsoft.com/office/powerpoint/2010/main" val="109900259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07" t="13356" r="21754" b="2304"/>
          <a:stretch/>
        </p:blipFill>
        <p:spPr bwMode="auto">
          <a:xfrm>
            <a:off x="1" y="228600"/>
            <a:ext cx="9144000" cy="615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MC900217120[1]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52" y="437752"/>
            <a:ext cx="1391048" cy="139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049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5714"/>
          <a:stretch/>
        </p:blipFill>
        <p:spPr bwMode="auto">
          <a:xfrm>
            <a:off x="1" y="2286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MC900217120[1]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52" y="533400"/>
            <a:ext cx="1391048" cy="139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50" t="10762" r="22683" b="1620"/>
          <a:stretch/>
        </p:blipFill>
        <p:spPr bwMode="auto">
          <a:xfrm>
            <a:off x="0" y="335280"/>
            <a:ext cx="9144000" cy="625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5"/>
          <p:cNvGrpSpPr>
            <a:grpSpLocks noChangeAspect="1"/>
          </p:cNvGrpSpPr>
          <p:nvPr/>
        </p:nvGrpSpPr>
        <p:grpSpPr bwMode="auto">
          <a:xfrm>
            <a:off x="6621462" y="553444"/>
            <a:ext cx="1989138" cy="1884956"/>
            <a:chOff x="6660" y="6695"/>
            <a:chExt cx="2052" cy="1945"/>
          </a:xfrm>
        </p:grpSpPr>
        <p:sp>
          <p:nvSpPr>
            <p:cNvPr id="33" name="AutoShape 6"/>
            <p:cNvSpPr>
              <a:spLocks noChangeAspect="1" noChangeArrowheads="1"/>
            </p:cNvSpPr>
            <p:nvPr/>
          </p:nvSpPr>
          <p:spPr bwMode="auto">
            <a:xfrm>
              <a:off x="6660" y="6695"/>
              <a:ext cx="2052" cy="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7700" y="6700"/>
              <a:ext cx="1003" cy="1250"/>
            </a:xfrm>
            <a:custGeom>
              <a:avLst/>
              <a:gdLst>
                <a:gd name="T0" fmla="*/ 938 w 3009"/>
                <a:gd name="T1" fmla="*/ 265 h 5000"/>
                <a:gd name="T2" fmla="*/ 1441 w 3009"/>
                <a:gd name="T3" fmla="*/ 42 h 5000"/>
                <a:gd name="T4" fmla="*/ 1789 w 3009"/>
                <a:gd name="T5" fmla="*/ 18 h 5000"/>
                <a:gd name="T6" fmla="*/ 2091 w 3009"/>
                <a:gd name="T7" fmla="*/ 164 h 5000"/>
                <a:gd name="T8" fmla="*/ 2424 w 3009"/>
                <a:gd name="T9" fmla="*/ 346 h 5000"/>
                <a:gd name="T10" fmla="*/ 2604 w 3009"/>
                <a:gd name="T11" fmla="*/ 476 h 5000"/>
                <a:gd name="T12" fmla="*/ 2748 w 3009"/>
                <a:gd name="T13" fmla="*/ 700 h 5000"/>
                <a:gd name="T14" fmla="*/ 2858 w 3009"/>
                <a:gd name="T15" fmla="*/ 992 h 5000"/>
                <a:gd name="T16" fmla="*/ 2910 w 3009"/>
                <a:gd name="T17" fmla="*/ 1297 h 5000"/>
                <a:gd name="T18" fmla="*/ 2983 w 3009"/>
                <a:gd name="T19" fmla="*/ 1643 h 5000"/>
                <a:gd name="T20" fmla="*/ 3007 w 3009"/>
                <a:gd name="T21" fmla="*/ 1938 h 5000"/>
                <a:gd name="T22" fmla="*/ 2945 w 3009"/>
                <a:gd name="T23" fmla="*/ 2322 h 5000"/>
                <a:gd name="T24" fmla="*/ 2848 w 3009"/>
                <a:gd name="T25" fmla="*/ 2787 h 5000"/>
                <a:gd name="T26" fmla="*/ 2756 w 3009"/>
                <a:gd name="T27" fmla="*/ 3040 h 5000"/>
                <a:gd name="T28" fmla="*/ 2683 w 3009"/>
                <a:gd name="T29" fmla="*/ 3286 h 5000"/>
                <a:gd name="T30" fmla="*/ 2575 w 3009"/>
                <a:gd name="T31" fmla="*/ 3532 h 5000"/>
                <a:gd name="T32" fmla="*/ 2372 w 3009"/>
                <a:gd name="T33" fmla="*/ 3701 h 5000"/>
                <a:gd name="T34" fmla="*/ 2096 w 3009"/>
                <a:gd name="T35" fmla="*/ 3875 h 5000"/>
                <a:gd name="T36" fmla="*/ 1893 w 3009"/>
                <a:gd name="T37" fmla="*/ 4052 h 5000"/>
                <a:gd name="T38" fmla="*/ 1732 w 3009"/>
                <a:gd name="T39" fmla="*/ 4271 h 5000"/>
                <a:gd name="T40" fmla="*/ 1536 w 3009"/>
                <a:gd name="T41" fmla="*/ 4529 h 5000"/>
                <a:gd name="T42" fmla="*/ 1378 w 3009"/>
                <a:gd name="T43" fmla="*/ 4736 h 5000"/>
                <a:gd name="T44" fmla="*/ 1281 w 3009"/>
                <a:gd name="T45" fmla="*/ 4889 h 5000"/>
                <a:gd name="T46" fmla="*/ 1151 w 3009"/>
                <a:gd name="T47" fmla="*/ 4980 h 5000"/>
                <a:gd name="T48" fmla="*/ 907 w 3009"/>
                <a:gd name="T49" fmla="*/ 4994 h 5000"/>
                <a:gd name="T50" fmla="*/ 649 w 3009"/>
                <a:gd name="T51" fmla="*/ 4936 h 5000"/>
                <a:gd name="T52" fmla="*/ 532 w 3009"/>
                <a:gd name="T53" fmla="*/ 4900 h 5000"/>
                <a:gd name="T54" fmla="*/ 428 w 3009"/>
                <a:gd name="T55" fmla="*/ 4828 h 5000"/>
                <a:gd name="T56" fmla="*/ 255 w 3009"/>
                <a:gd name="T57" fmla="*/ 4683 h 5000"/>
                <a:gd name="T58" fmla="*/ 204 w 3009"/>
                <a:gd name="T59" fmla="*/ 4548 h 5000"/>
                <a:gd name="T60" fmla="*/ 203 w 3009"/>
                <a:gd name="T61" fmla="*/ 4345 h 5000"/>
                <a:gd name="T62" fmla="*/ 195 w 3009"/>
                <a:gd name="T63" fmla="*/ 4147 h 5000"/>
                <a:gd name="T64" fmla="*/ 195 w 3009"/>
                <a:gd name="T65" fmla="*/ 3983 h 5000"/>
                <a:gd name="T66" fmla="*/ 225 w 3009"/>
                <a:gd name="T67" fmla="*/ 3631 h 5000"/>
                <a:gd name="T68" fmla="*/ 231 w 3009"/>
                <a:gd name="T69" fmla="*/ 3203 h 5000"/>
                <a:gd name="T70" fmla="*/ 118 w 3009"/>
                <a:gd name="T71" fmla="*/ 2839 h 5000"/>
                <a:gd name="T72" fmla="*/ 0 w 3009"/>
                <a:gd name="T73" fmla="*/ 2504 h 5000"/>
                <a:gd name="T74" fmla="*/ 92 w 3009"/>
                <a:gd name="T75" fmla="*/ 2076 h 5000"/>
                <a:gd name="T76" fmla="*/ 291 w 3009"/>
                <a:gd name="T77" fmla="*/ 1679 h 5000"/>
                <a:gd name="T78" fmla="*/ 473 w 3009"/>
                <a:gd name="T79" fmla="*/ 1376 h 5000"/>
                <a:gd name="T80" fmla="*/ 572 w 3009"/>
                <a:gd name="T81" fmla="*/ 1089 h 5000"/>
                <a:gd name="T82" fmla="*/ 591 w 3009"/>
                <a:gd name="T83" fmla="*/ 694 h 5000"/>
                <a:gd name="T84" fmla="*/ 585 w 3009"/>
                <a:gd name="T85" fmla="*/ 492 h 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09" h="5000">
                  <a:moveTo>
                    <a:pt x="585" y="492"/>
                  </a:moveTo>
                  <a:lnTo>
                    <a:pt x="760" y="371"/>
                  </a:lnTo>
                  <a:lnTo>
                    <a:pt x="938" y="265"/>
                  </a:lnTo>
                  <a:lnTo>
                    <a:pt x="1114" y="172"/>
                  </a:lnTo>
                  <a:lnTo>
                    <a:pt x="1285" y="98"/>
                  </a:lnTo>
                  <a:lnTo>
                    <a:pt x="1441" y="42"/>
                  </a:lnTo>
                  <a:lnTo>
                    <a:pt x="1582" y="9"/>
                  </a:lnTo>
                  <a:lnTo>
                    <a:pt x="1699" y="0"/>
                  </a:lnTo>
                  <a:lnTo>
                    <a:pt x="1789" y="18"/>
                  </a:lnTo>
                  <a:lnTo>
                    <a:pt x="1874" y="56"/>
                  </a:lnTo>
                  <a:lnTo>
                    <a:pt x="1977" y="107"/>
                  </a:lnTo>
                  <a:lnTo>
                    <a:pt x="2091" y="164"/>
                  </a:lnTo>
                  <a:lnTo>
                    <a:pt x="2209" y="226"/>
                  </a:lnTo>
                  <a:lnTo>
                    <a:pt x="2323" y="287"/>
                  </a:lnTo>
                  <a:lnTo>
                    <a:pt x="2424" y="346"/>
                  </a:lnTo>
                  <a:lnTo>
                    <a:pt x="2506" y="395"/>
                  </a:lnTo>
                  <a:lnTo>
                    <a:pt x="2562" y="435"/>
                  </a:lnTo>
                  <a:lnTo>
                    <a:pt x="2604" y="476"/>
                  </a:lnTo>
                  <a:lnTo>
                    <a:pt x="2651" y="537"/>
                  </a:lnTo>
                  <a:lnTo>
                    <a:pt x="2699" y="612"/>
                  </a:lnTo>
                  <a:lnTo>
                    <a:pt x="2748" y="700"/>
                  </a:lnTo>
                  <a:lnTo>
                    <a:pt x="2791" y="794"/>
                  </a:lnTo>
                  <a:lnTo>
                    <a:pt x="2830" y="892"/>
                  </a:lnTo>
                  <a:lnTo>
                    <a:pt x="2858" y="992"/>
                  </a:lnTo>
                  <a:lnTo>
                    <a:pt x="2876" y="1089"/>
                  </a:lnTo>
                  <a:lnTo>
                    <a:pt x="2889" y="1188"/>
                  </a:lnTo>
                  <a:lnTo>
                    <a:pt x="2910" y="1297"/>
                  </a:lnTo>
                  <a:lnTo>
                    <a:pt x="2934" y="1411"/>
                  </a:lnTo>
                  <a:lnTo>
                    <a:pt x="2960" y="1529"/>
                  </a:lnTo>
                  <a:lnTo>
                    <a:pt x="2983" y="1643"/>
                  </a:lnTo>
                  <a:lnTo>
                    <a:pt x="3001" y="1751"/>
                  </a:lnTo>
                  <a:lnTo>
                    <a:pt x="3009" y="1851"/>
                  </a:lnTo>
                  <a:lnTo>
                    <a:pt x="3007" y="1938"/>
                  </a:lnTo>
                  <a:lnTo>
                    <a:pt x="2993" y="2037"/>
                  </a:lnTo>
                  <a:lnTo>
                    <a:pt x="2972" y="2168"/>
                  </a:lnTo>
                  <a:lnTo>
                    <a:pt x="2945" y="2322"/>
                  </a:lnTo>
                  <a:lnTo>
                    <a:pt x="2915" y="2485"/>
                  </a:lnTo>
                  <a:lnTo>
                    <a:pt x="2881" y="2643"/>
                  </a:lnTo>
                  <a:lnTo>
                    <a:pt x="2848" y="2787"/>
                  </a:lnTo>
                  <a:lnTo>
                    <a:pt x="2814" y="2903"/>
                  </a:lnTo>
                  <a:lnTo>
                    <a:pt x="2784" y="2981"/>
                  </a:lnTo>
                  <a:lnTo>
                    <a:pt x="2756" y="3040"/>
                  </a:lnTo>
                  <a:lnTo>
                    <a:pt x="2732" y="3115"/>
                  </a:lnTo>
                  <a:lnTo>
                    <a:pt x="2707" y="3198"/>
                  </a:lnTo>
                  <a:lnTo>
                    <a:pt x="2683" y="3286"/>
                  </a:lnTo>
                  <a:lnTo>
                    <a:pt x="2653" y="3374"/>
                  </a:lnTo>
                  <a:lnTo>
                    <a:pt x="2619" y="3458"/>
                  </a:lnTo>
                  <a:lnTo>
                    <a:pt x="2575" y="3532"/>
                  </a:lnTo>
                  <a:lnTo>
                    <a:pt x="2523" y="3593"/>
                  </a:lnTo>
                  <a:lnTo>
                    <a:pt x="2454" y="3645"/>
                  </a:lnTo>
                  <a:lnTo>
                    <a:pt x="2372" y="3701"/>
                  </a:lnTo>
                  <a:lnTo>
                    <a:pt x="2281" y="3758"/>
                  </a:lnTo>
                  <a:lnTo>
                    <a:pt x="2188" y="3816"/>
                  </a:lnTo>
                  <a:lnTo>
                    <a:pt x="2096" y="3875"/>
                  </a:lnTo>
                  <a:lnTo>
                    <a:pt x="2013" y="3934"/>
                  </a:lnTo>
                  <a:lnTo>
                    <a:pt x="1943" y="3992"/>
                  </a:lnTo>
                  <a:lnTo>
                    <a:pt x="1893" y="4052"/>
                  </a:lnTo>
                  <a:lnTo>
                    <a:pt x="1848" y="4115"/>
                  </a:lnTo>
                  <a:lnTo>
                    <a:pt x="1793" y="4190"/>
                  </a:lnTo>
                  <a:lnTo>
                    <a:pt x="1732" y="4271"/>
                  </a:lnTo>
                  <a:lnTo>
                    <a:pt x="1667" y="4359"/>
                  </a:lnTo>
                  <a:lnTo>
                    <a:pt x="1601" y="4445"/>
                  </a:lnTo>
                  <a:lnTo>
                    <a:pt x="1536" y="4529"/>
                  </a:lnTo>
                  <a:lnTo>
                    <a:pt x="1476" y="4608"/>
                  </a:lnTo>
                  <a:lnTo>
                    <a:pt x="1423" y="4677"/>
                  </a:lnTo>
                  <a:lnTo>
                    <a:pt x="1378" y="4736"/>
                  </a:lnTo>
                  <a:lnTo>
                    <a:pt x="1342" y="4792"/>
                  </a:lnTo>
                  <a:lnTo>
                    <a:pt x="1311" y="4843"/>
                  </a:lnTo>
                  <a:lnTo>
                    <a:pt x="1281" y="4889"/>
                  </a:lnTo>
                  <a:lnTo>
                    <a:pt x="1245" y="4926"/>
                  </a:lnTo>
                  <a:lnTo>
                    <a:pt x="1204" y="4958"/>
                  </a:lnTo>
                  <a:lnTo>
                    <a:pt x="1151" y="4980"/>
                  </a:lnTo>
                  <a:lnTo>
                    <a:pt x="1082" y="4997"/>
                  </a:lnTo>
                  <a:lnTo>
                    <a:pt x="997" y="5000"/>
                  </a:lnTo>
                  <a:lnTo>
                    <a:pt x="907" y="4994"/>
                  </a:lnTo>
                  <a:lnTo>
                    <a:pt x="814" y="4978"/>
                  </a:lnTo>
                  <a:lnTo>
                    <a:pt x="728" y="4958"/>
                  </a:lnTo>
                  <a:lnTo>
                    <a:pt x="649" y="4936"/>
                  </a:lnTo>
                  <a:lnTo>
                    <a:pt x="587" y="4919"/>
                  </a:lnTo>
                  <a:lnTo>
                    <a:pt x="546" y="4904"/>
                  </a:lnTo>
                  <a:lnTo>
                    <a:pt x="532" y="4900"/>
                  </a:lnTo>
                  <a:lnTo>
                    <a:pt x="517" y="4890"/>
                  </a:lnTo>
                  <a:lnTo>
                    <a:pt x="480" y="4865"/>
                  </a:lnTo>
                  <a:lnTo>
                    <a:pt x="428" y="4828"/>
                  </a:lnTo>
                  <a:lnTo>
                    <a:pt x="368" y="4783"/>
                  </a:lnTo>
                  <a:lnTo>
                    <a:pt x="307" y="4733"/>
                  </a:lnTo>
                  <a:lnTo>
                    <a:pt x="255" y="4683"/>
                  </a:lnTo>
                  <a:lnTo>
                    <a:pt x="218" y="4635"/>
                  </a:lnTo>
                  <a:lnTo>
                    <a:pt x="205" y="4594"/>
                  </a:lnTo>
                  <a:lnTo>
                    <a:pt x="204" y="4548"/>
                  </a:lnTo>
                  <a:lnTo>
                    <a:pt x="204" y="4488"/>
                  </a:lnTo>
                  <a:lnTo>
                    <a:pt x="203" y="4418"/>
                  </a:lnTo>
                  <a:lnTo>
                    <a:pt x="203" y="4345"/>
                  </a:lnTo>
                  <a:lnTo>
                    <a:pt x="200" y="4271"/>
                  </a:lnTo>
                  <a:lnTo>
                    <a:pt x="198" y="4204"/>
                  </a:lnTo>
                  <a:lnTo>
                    <a:pt x="195" y="4147"/>
                  </a:lnTo>
                  <a:lnTo>
                    <a:pt x="192" y="4107"/>
                  </a:lnTo>
                  <a:lnTo>
                    <a:pt x="190" y="4059"/>
                  </a:lnTo>
                  <a:lnTo>
                    <a:pt x="195" y="3983"/>
                  </a:lnTo>
                  <a:lnTo>
                    <a:pt x="205" y="3883"/>
                  </a:lnTo>
                  <a:lnTo>
                    <a:pt x="216" y="3764"/>
                  </a:lnTo>
                  <a:lnTo>
                    <a:pt x="225" y="3631"/>
                  </a:lnTo>
                  <a:lnTo>
                    <a:pt x="234" y="3490"/>
                  </a:lnTo>
                  <a:lnTo>
                    <a:pt x="235" y="3345"/>
                  </a:lnTo>
                  <a:lnTo>
                    <a:pt x="231" y="3203"/>
                  </a:lnTo>
                  <a:lnTo>
                    <a:pt x="208" y="3070"/>
                  </a:lnTo>
                  <a:lnTo>
                    <a:pt x="168" y="2951"/>
                  </a:lnTo>
                  <a:lnTo>
                    <a:pt x="118" y="2839"/>
                  </a:lnTo>
                  <a:lnTo>
                    <a:pt x="68" y="2732"/>
                  </a:lnTo>
                  <a:lnTo>
                    <a:pt x="25" y="2621"/>
                  </a:lnTo>
                  <a:lnTo>
                    <a:pt x="0" y="2504"/>
                  </a:lnTo>
                  <a:lnTo>
                    <a:pt x="0" y="2374"/>
                  </a:lnTo>
                  <a:lnTo>
                    <a:pt x="35" y="2229"/>
                  </a:lnTo>
                  <a:lnTo>
                    <a:pt x="92" y="2076"/>
                  </a:lnTo>
                  <a:lnTo>
                    <a:pt x="156" y="1934"/>
                  </a:lnTo>
                  <a:lnTo>
                    <a:pt x="222" y="1801"/>
                  </a:lnTo>
                  <a:lnTo>
                    <a:pt x="291" y="1679"/>
                  </a:lnTo>
                  <a:lnTo>
                    <a:pt x="357" y="1566"/>
                  </a:lnTo>
                  <a:lnTo>
                    <a:pt x="418" y="1466"/>
                  </a:lnTo>
                  <a:lnTo>
                    <a:pt x="473" y="1376"/>
                  </a:lnTo>
                  <a:lnTo>
                    <a:pt x="519" y="1297"/>
                  </a:lnTo>
                  <a:lnTo>
                    <a:pt x="552" y="1207"/>
                  </a:lnTo>
                  <a:lnTo>
                    <a:pt x="572" y="1089"/>
                  </a:lnTo>
                  <a:lnTo>
                    <a:pt x="585" y="956"/>
                  </a:lnTo>
                  <a:lnTo>
                    <a:pt x="591" y="821"/>
                  </a:lnTo>
                  <a:lnTo>
                    <a:pt x="591" y="694"/>
                  </a:lnTo>
                  <a:lnTo>
                    <a:pt x="589" y="590"/>
                  </a:lnTo>
                  <a:lnTo>
                    <a:pt x="586" y="517"/>
                  </a:lnTo>
                  <a:lnTo>
                    <a:pt x="585" y="492"/>
                  </a:lnTo>
                  <a:close/>
                </a:path>
              </a:pathLst>
            </a:custGeom>
            <a:solidFill>
              <a:srgbClr val="FF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7700" y="6708"/>
              <a:ext cx="991" cy="1218"/>
            </a:xfrm>
            <a:custGeom>
              <a:avLst/>
              <a:gdLst>
                <a:gd name="T0" fmla="*/ 940 w 2972"/>
                <a:gd name="T1" fmla="*/ 286 h 4871"/>
                <a:gd name="T2" fmla="*/ 1440 w 2972"/>
                <a:gd name="T3" fmla="*/ 50 h 4871"/>
                <a:gd name="T4" fmla="*/ 1786 w 2972"/>
                <a:gd name="T5" fmla="*/ 17 h 4871"/>
                <a:gd name="T6" fmla="*/ 2085 w 2972"/>
                <a:gd name="T7" fmla="*/ 161 h 4871"/>
                <a:gd name="T8" fmla="*/ 2411 w 2972"/>
                <a:gd name="T9" fmla="*/ 340 h 4871"/>
                <a:gd name="T10" fmla="*/ 2588 w 2972"/>
                <a:gd name="T11" fmla="*/ 469 h 4871"/>
                <a:gd name="T12" fmla="*/ 2727 w 2972"/>
                <a:gd name="T13" fmla="*/ 688 h 4871"/>
                <a:gd name="T14" fmla="*/ 2830 w 2972"/>
                <a:gd name="T15" fmla="*/ 975 h 4871"/>
                <a:gd name="T16" fmla="*/ 2881 w 2972"/>
                <a:gd name="T17" fmla="*/ 1279 h 4871"/>
                <a:gd name="T18" fmla="*/ 2948 w 2972"/>
                <a:gd name="T19" fmla="*/ 1616 h 4871"/>
                <a:gd name="T20" fmla="*/ 2970 w 2972"/>
                <a:gd name="T21" fmla="*/ 1907 h 4871"/>
                <a:gd name="T22" fmla="*/ 2907 w 2972"/>
                <a:gd name="T23" fmla="*/ 2289 h 4871"/>
                <a:gd name="T24" fmla="*/ 2809 w 2972"/>
                <a:gd name="T25" fmla="*/ 2753 h 4871"/>
                <a:gd name="T26" fmla="*/ 2718 w 2972"/>
                <a:gd name="T27" fmla="*/ 3003 h 4871"/>
                <a:gd name="T28" fmla="*/ 2648 w 2972"/>
                <a:gd name="T29" fmla="*/ 3236 h 4871"/>
                <a:gd name="T30" fmla="*/ 2542 w 2972"/>
                <a:gd name="T31" fmla="*/ 3468 h 4871"/>
                <a:gd name="T32" fmla="*/ 2341 w 2972"/>
                <a:gd name="T33" fmla="*/ 3635 h 4871"/>
                <a:gd name="T34" fmla="*/ 2072 w 2972"/>
                <a:gd name="T35" fmla="*/ 3803 h 4871"/>
                <a:gd name="T36" fmla="*/ 1874 w 2972"/>
                <a:gd name="T37" fmla="*/ 3976 h 4871"/>
                <a:gd name="T38" fmla="*/ 1711 w 2972"/>
                <a:gd name="T39" fmla="*/ 4195 h 4871"/>
                <a:gd name="T40" fmla="*/ 1513 w 2972"/>
                <a:gd name="T41" fmla="*/ 4453 h 4871"/>
                <a:gd name="T42" fmla="*/ 1355 w 2972"/>
                <a:gd name="T43" fmla="*/ 4657 h 4871"/>
                <a:gd name="T44" fmla="*/ 1260 w 2972"/>
                <a:gd name="T45" fmla="*/ 4786 h 4871"/>
                <a:gd name="T46" fmla="*/ 1132 w 2972"/>
                <a:gd name="T47" fmla="*/ 4854 h 4871"/>
                <a:gd name="T48" fmla="*/ 890 w 2972"/>
                <a:gd name="T49" fmla="*/ 4863 h 4871"/>
                <a:gd name="T50" fmla="*/ 642 w 2972"/>
                <a:gd name="T51" fmla="*/ 4806 h 4871"/>
                <a:gd name="T52" fmla="*/ 530 w 2972"/>
                <a:gd name="T53" fmla="*/ 4767 h 4871"/>
                <a:gd name="T54" fmla="*/ 434 w 2972"/>
                <a:gd name="T55" fmla="*/ 4702 h 4871"/>
                <a:gd name="T56" fmla="*/ 276 w 2972"/>
                <a:gd name="T57" fmla="*/ 4569 h 4871"/>
                <a:gd name="T58" fmla="*/ 229 w 2972"/>
                <a:gd name="T59" fmla="*/ 4441 h 4871"/>
                <a:gd name="T60" fmla="*/ 225 w 2972"/>
                <a:gd name="T61" fmla="*/ 4256 h 4871"/>
                <a:gd name="T62" fmla="*/ 215 w 2972"/>
                <a:gd name="T63" fmla="*/ 4075 h 4871"/>
                <a:gd name="T64" fmla="*/ 212 w 2972"/>
                <a:gd name="T65" fmla="*/ 3919 h 4871"/>
                <a:gd name="T66" fmla="*/ 232 w 2972"/>
                <a:gd name="T67" fmla="*/ 3587 h 4871"/>
                <a:gd name="T68" fmla="*/ 231 w 2972"/>
                <a:gd name="T69" fmla="*/ 3171 h 4871"/>
                <a:gd name="T70" fmla="*/ 118 w 2972"/>
                <a:gd name="T71" fmla="*/ 2807 h 4871"/>
                <a:gd name="T72" fmla="*/ 0 w 2972"/>
                <a:gd name="T73" fmla="*/ 2472 h 4871"/>
                <a:gd name="T74" fmla="*/ 92 w 2972"/>
                <a:gd name="T75" fmla="*/ 2044 h 4871"/>
                <a:gd name="T76" fmla="*/ 291 w 2972"/>
                <a:gd name="T77" fmla="*/ 1647 h 4871"/>
                <a:gd name="T78" fmla="*/ 473 w 2972"/>
                <a:gd name="T79" fmla="*/ 1344 h 4871"/>
                <a:gd name="T80" fmla="*/ 573 w 2972"/>
                <a:gd name="T81" fmla="*/ 1066 h 4871"/>
                <a:gd name="T82" fmla="*/ 593 w 2972"/>
                <a:gd name="T83" fmla="*/ 702 h 4871"/>
                <a:gd name="T84" fmla="*/ 588 w 2972"/>
                <a:gd name="T85" fmla="*/ 517 h 4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72" h="4871">
                  <a:moveTo>
                    <a:pt x="588" y="517"/>
                  </a:moveTo>
                  <a:lnTo>
                    <a:pt x="762" y="395"/>
                  </a:lnTo>
                  <a:lnTo>
                    <a:pt x="940" y="286"/>
                  </a:lnTo>
                  <a:lnTo>
                    <a:pt x="1115" y="190"/>
                  </a:lnTo>
                  <a:lnTo>
                    <a:pt x="1285" y="111"/>
                  </a:lnTo>
                  <a:lnTo>
                    <a:pt x="1440" y="50"/>
                  </a:lnTo>
                  <a:lnTo>
                    <a:pt x="1580" y="13"/>
                  </a:lnTo>
                  <a:lnTo>
                    <a:pt x="1697" y="0"/>
                  </a:lnTo>
                  <a:lnTo>
                    <a:pt x="1786" y="17"/>
                  </a:lnTo>
                  <a:lnTo>
                    <a:pt x="1871" y="54"/>
                  </a:lnTo>
                  <a:lnTo>
                    <a:pt x="1973" y="103"/>
                  </a:lnTo>
                  <a:lnTo>
                    <a:pt x="2085" y="161"/>
                  </a:lnTo>
                  <a:lnTo>
                    <a:pt x="2201" y="223"/>
                  </a:lnTo>
                  <a:lnTo>
                    <a:pt x="2311" y="283"/>
                  </a:lnTo>
                  <a:lnTo>
                    <a:pt x="2411" y="340"/>
                  </a:lnTo>
                  <a:lnTo>
                    <a:pt x="2491" y="390"/>
                  </a:lnTo>
                  <a:lnTo>
                    <a:pt x="2547" y="429"/>
                  </a:lnTo>
                  <a:lnTo>
                    <a:pt x="2588" y="469"/>
                  </a:lnTo>
                  <a:lnTo>
                    <a:pt x="2633" y="528"/>
                  </a:lnTo>
                  <a:lnTo>
                    <a:pt x="2680" y="601"/>
                  </a:lnTo>
                  <a:lnTo>
                    <a:pt x="2727" y="688"/>
                  </a:lnTo>
                  <a:lnTo>
                    <a:pt x="2768" y="780"/>
                  </a:lnTo>
                  <a:lnTo>
                    <a:pt x="2804" y="878"/>
                  </a:lnTo>
                  <a:lnTo>
                    <a:pt x="2830" y="975"/>
                  </a:lnTo>
                  <a:lnTo>
                    <a:pt x="2848" y="1073"/>
                  </a:lnTo>
                  <a:lnTo>
                    <a:pt x="2861" y="1171"/>
                  </a:lnTo>
                  <a:lnTo>
                    <a:pt x="2881" y="1279"/>
                  </a:lnTo>
                  <a:lnTo>
                    <a:pt x="2904" y="1392"/>
                  </a:lnTo>
                  <a:lnTo>
                    <a:pt x="2928" y="1506"/>
                  </a:lnTo>
                  <a:lnTo>
                    <a:pt x="2948" y="1616"/>
                  </a:lnTo>
                  <a:lnTo>
                    <a:pt x="2964" y="1724"/>
                  </a:lnTo>
                  <a:lnTo>
                    <a:pt x="2972" y="1821"/>
                  </a:lnTo>
                  <a:lnTo>
                    <a:pt x="2970" y="1907"/>
                  </a:lnTo>
                  <a:lnTo>
                    <a:pt x="2955" y="2006"/>
                  </a:lnTo>
                  <a:lnTo>
                    <a:pt x="2934" y="2137"/>
                  </a:lnTo>
                  <a:lnTo>
                    <a:pt x="2907" y="2289"/>
                  </a:lnTo>
                  <a:lnTo>
                    <a:pt x="2877" y="2452"/>
                  </a:lnTo>
                  <a:lnTo>
                    <a:pt x="2843" y="2609"/>
                  </a:lnTo>
                  <a:lnTo>
                    <a:pt x="2809" y="2753"/>
                  </a:lnTo>
                  <a:lnTo>
                    <a:pt x="2776" y="2868"/>
                  </a:lnTo>
                  <a:lnTo>
                    <a:pt x="2746" y="2945"/>
                  </a:lnTo>
                  <a:lnTo>
                    <a:pt x="2718" y="3003"/>
                  </a:lnTo>
                  <a:lnTo>
                    <a:pt x="2695" y="3075"/>
                  </a:lnTo>
                  <a:lnTo>
                    <a:pt x="2671" y="3153"/>
                  </a:lnTo>
                  <a:lnTo>
                    <a:pt x="2648" y="3236"/>
                  </a:lnTo>
                  <a:lnTo>
                    <a:pt x="2619" y="3318"/>
                  </a:lnTo>
                  <a:lnTo>
                    <a:pt x="2585" y="3398"/>
                  </a:lnTo>
                  <a:lnTo>
                    <a:pt x="2542" y="3468"/>
                  </a:lnTo>
                  <a:lnTo>
                    <a:pt x="2490" y="3529"/>
                  </a:lnTo>
                  <a:lnTo>
                    <a:pt x="2422" y="3581"/>
                  </a:lnTo>
                  <a:lnTo>
                    <a:pt x="2341" y="3635"/>
                  </a:lnTo>
                  <a:lnTo>
                    <a:pt x="2252" y="3690"/>
                  </a:lnTo>
                  <a:lnTo>
                    <a:pt x="2161" y="3747"/>
                  </a:lnTo>
                  <a:lnTo>
                    <a:pt x="2072" y="3803"/>
                  </a:lnTo>
                  <a:lnTo>
                    <a:pt x="1991" y="3861"/>
                  </a:lnTo>
                  <a:lnTo>
                    <a:pt x="1923" y="3917"/>
                  </a:lnTo>
                  <a:lnTo>
                    <a:pt x="1874" y="3976"/>
                  </a:lnTo>
                  <a:lnTo>
                    <a:pt x="1828" y="4039"/>
                  </a:lnTo>
                  <a:lnTo>
                    <a:pt x="1773" y="4114"/>
                  </a:lnTo>
                  <a:lnTo>
                    <a:pt x="1711" y="4195"/>
                  </a:lnTo>
                  <a:lnTo>
                    <a:pt x="1645" y="4282"/>
                  </a:lnTo>
                  <a:lnTo>
                    <a:pt x="1578" y="4369"/>
                  </a:lnTo>
                  <a:lnTo>
                    <a:pt x="1513" y="4453"/>
                  </a:lnTo>
                  <a:lnTo>
                    <a:pt x="1452" y="4530"/>
                  </a:lnTo>
                  <a:lnTo>
                    <a:pt x="1400" y="4600"/>
                  </a:lnTo>
                  <a:lnTo>
                    <a:pt x="1355" y="4657"/>
                  </a:lnTo>
                  <a:lnTo>
                    <a:pt x="1320" y="4707"/>
                  </a:lnTo>
                  <a:lnTo>
                    <a:pt x="1289" y="4749"/>
                  </a:lnTo>
                  <a:lnTo>
                    <a:pt x="1260" y="4786"/>
                  </a:lnTo>
                  <a:lnTo>
                    <a:pt x="1226" y="4815"/>
                  </a:lnTo>
                  <a:lnTo>
                    <a:pt x="1185" y="4838"/>
                  </a:lnTo>
                  <a:lnTo>
                    <a:pt x="1132" y="4854"/>
                  </a:lnTo>
                  <a:lnTo>
                    <a:pt x="1063" y="4869"/>
                  </a:lnTo>
                  <a:lnTo>
                    <a:pt x="979" y="4871"/>
                  </a:lnTo>
                  <a:lnTo>
                    <a:pt x="890" y="4863"/>
                  </a:lnTo>
                  <a:lnTo>
                    <a:pt x="801" y="4848"/>
                  </a:lnTo>
                  <a:lnTo>
                    <a:pt x="717" y="4828"/>
                  </a:lnTo>
                  <a:lnTo>
                    <a:pt x="642" y="4806"/>
                  </a:lnTo>
                  <a:lnTo>
                    <a:pt x="583" y="4786"/>
                  </a:lnTo>
                  <a:lnTo>
                    <a:pt x="543" y="4771"/>
                  </a:lnTo>
                  <a:lnTo>
                    <a:pt x="530" y="4767"/>
                  </a:lnTo>
                  <a:lnTo>
                    <a:pt x="516" y="4758"/>
                  </a:lnTo>
                  <a:lnTo>
                    <a:pt x="483" y="4736"/>
                  </a:lnTo>
                  <a:lnTo>
                    <a:pt x="434" y="4702"/>
                  </a:lnTo>
                  <a:lnTo>
                    <a:pt x="380" y="4662"/>
                  </a:lnTo>
                  <a:lnTo>
                    <a:pt x="324" y="4615"/>
                  </a:lnTo>
                  <a:lnTo>
                    <a:pt x="276" y="4569"/>
                  </a:lnTo>
                  <a:lnTo>
                    <a:pt x="242" y="4524"/>
                  </a:lnTo>
                  <a:lnTo>
                    <a:pt x="230" y="4485"/>
                  </a:lnTo>
                  <a:lnTo>
                    <a:pt x="229" y="4441"/>
                  </a:lnTo>
                  <a:lnTo>
                    <a:pt x="228" y="4385"/>
                  </a:lnTo>
                  <a:lnTo>
                    <a:pt x="226" y="4321"/>
                  </a:lnTo>
                  <a:lnTo>
                    <a:pt x="225" y="4256"/>
                  </a:lnTo>
                  <a:lnTo>
                    <a:pt x="222" y="4188"/>
                  </a:lnTo>
                  <a:lnTo>
                    <a:pt x="219" y="4128"/>
                  </a:lnTo>
                  <a:lnTo>
                    <a:pt x="215" y="4075"/>
                  </a:lnTo>
                  <a:lnTo>
                    <a:pt x="212" y="4038"/>
                  </a:lnTo>
                  <a:lnTo>
                    <a:pt x="209" y="3991"/>
                  </a:lnTo>
                  <a:lnTo>
                    <a:pt x="212" y="3919"/>
                  </a:lnTo>
                  <a:lnTo>
                    <a:pt x="217" y="3824"/>
                  </a:lnTo>
                  <a:lnTo>
                    <a:pt x="225" y="3713"/>
                  </a:lnTo>
                  <a:lnTo>
                    <a:pt x="232" y="3587"/>
                  </a:lnTo>
                  <a:lnTo>
                    <a:pt x="237" y="3452"/>
                  </a:lnTo>
                  <a:lnTo>
                    <a:pt x="236" y="3312"/>
                  </a:lnTo>
                  <a:lnTo>
                    <a:pt x="231" y="3171"/>
                  </a:lnTo>
                  <a:lnTo>
                    <a:pt x="208" y="3038"/>
                  </a:lnTo>
                  <a:lnTo>
                    <a:pt x="168" y="2919"/>
                  </a:lnTo>
                  <a:lnTo>
                    <a:pt x="118" y="2807"/>
                  </a:lnTo>
                  <a:lnTo>
                    <a:pt x="68" y="2700"/>
                  </a:lnTo>
                  <a:lnTo>
                    <a:pt x="25" y="2589"/>
                  </a:lnTo>
                  <a:lnTo>
                    <a:pt x="0" y="2472"/>
                  </a:lnTo>
                  <a:lnTo>
                    <a:pt x="0" y="2342"/>
                  </a:lnTo>
                  <a:lnTo>
                    <a:pt x="35" y="2197"/>
                  </a:lnTo>
                  <a:lnTo>
                    <a:pt x="92" y="2044"/>
                  </a:lnTo>
                  <a:lnTo>
                    <a:pt x="156" y="1902"/>
                  </a:lnTo>
                  <a:lnTo>
                    <a:pt x="222" y="1769"/>
                  </a:lnTo>
                  <a:lnTo>
                    <a:pt x="291" y="1647"/>
                  </a:lnTo>
                  <a:lnTo>
                    <a:pt x="357" y="1534"/>
                  </a:lnTo>
                  <a:lnTo>
                    <a:pt x="418" y="1434"/>
                  </a:lnTo>
                  <a:lnTo>
                    <a:pt x="473" y="1344"/>
                  </a:lnTo>
                  <a:lnTo>
                    <a:pt x="519" y="1265"/>
                  </a:lnTo>
                  <a:lnTo>
                    <a:pt x="552" y="1177"/>
                  </a:lnTo>
                  <a:lnTo>
                    <a:pt x="573" y="1066"/>
                  </a:lnTo>
                  <a:lnTo>
                    <a:pt x="586" y="942"/>
                  </a:lnTo>
                  <a:lnTo>
                    <a:pt x="592" y="818"/>
                  </a:lnTo>
                  <a:lnTo>
                    <a:pt x="593" y="702"/>
                  </a:lnTo>
                  <a:lnTo>
                    <a:pt x="591" y="606"/>
                  </a:lnTo>
                  <a:lnTo>
                    <a:pt x="589" y="540"/>
                  </a:lnTo>
                  <a:lnTo>
                    <a:pt x="588" y="517"/>
                  </a:lnTo>
                  <a:close/>
                </a:path>
              </a:pathLst>
            </a:custGeom>
            <a:solidFill>
              <a:srgbClr val="FF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7700" y="6716"/>
              <a:ext cx="978" cy="1186"/>
            </a:xfrm>
            <a:custGeom>
              <a:avLst/>
              <a:gdLst>
                <a:gd name="T0" fmla="*/ 942 w 2934"/>
                <a:gd name="T1" fmla="*/ 308 h 4743"/>
                <a:gd name="T2" fmla="*/ 1440 w 2934"/>
                <a:gd name="T3" fmla="*/ 57 h 4743"/>
                <a:gd name="T4" fmla="*/ 1784 w 2934"/>
                <a:gd name="T5" fmla="*/ 16 h 4743"/>
                <a:gd name="T6" fmla="*/ 2078 w 2934"/>
                <a:gd name="T7" fmla="*/ 158 h 4743"/>
                <a:gd name="T8" fmla="*/ 2398 w 2934"/>
                <a:gd name="T9" fmla="*/ 334 h 4743"/>
                <a:gd name="T10" fmla="*/ 2573 w 2934"/>
                <a:gd name="T11" fmla="*/ 462 h 4743"/>
                <a:gd name="T12" fmla="*/ 2705 w 2934"/>
                <a:gd name="T13" fmla="*/ 676 h 4743"/>
                <a:gd name="T14" fmla="*/ 2803 w 2934"/>
                <a:gd name="T15" fmla="*/ 960 h 4743"/>
                <a:gd name="T16" fmla="*/ 2851 w 2934"/>
                <a:gd name="T17" fmla="*/ 1261 h 4743"/>
                <a:gd name="T18" fmla="*/ 2913 w 2934"/>
                <a:gd name="T19" fmla="*/ 1591 h 4743"/>
                <a:gd name="T20" fmla="*/ 2932 w 2934"/>
                <a:gd name="T21" fmla="*/ 1877 h 4743"/>
                <a:gd name="T22" fmla="*/ 2870 w 2934"/>
                <a:gd name="T23" fmla="*/ 2257 h 4743"/>
                <a:gd name="T24" fmla="*/ 2772 w 2934"/>
                <a:gd name="T25" fmla="*/ 2717 h 4743"/>
                <a:gd name="T26" fmla="*/ 2680 w 2934"/>
                <a:gd name="T27" fmla="*/ 2966 h 4743"/>
                <a:gd name="T28" fmla="*/ 2612 w 2934"/>
                <a:gd name="T29" fmla="*/ 3187 h 4743"/>
                <a:gd name="T30" fmla="*/ 2510 w 2934"/>
                <a:gd name="T31" fmla="*/ 3407 h 4743"/>
                <a:gd name="T32" fmla="*/ 2312 w 2934"/>
                <a:gd name="T33" fmla="*/ 3570 h 4743"/>
                <a:gd name="T34" fmla="*/ 2049 w 2934"/>
                <a:gd name="T35" fmla="*/ 3731 h 4743"/>
                <a:gd name="T36" fmla="*/ 1853 w 2934"/>
                <a:gd name="T37" fmla="*/ 3901 h 4743"/>
                <a:gd name="T38" fmla="*/ 1689 w 2934"/>
                <a:gd name="T39" fmla="*/ 4119 h 4743"/>
                <a:gd name="T40" fmla="*/ 1490 w 2934"/>
                <a:gd name="T41" fmla="*/ 4375 h 4743"/>
                <a:gd name="T42" fmla="*/ 1332 w 2934"/>
                <a:gd name="T43" fmla="*/ 4578 h 4743"/>
                <a:gd name="T44" fmla="*/ 1239 w 2934"/>
                <a:gd name="T45" fmla="*/ 4683 h 4743"/>
                <a:gd name="T46" fmla="*/ 1112 w 2934"/>
                <a:gd name="T47" fmla="*/ 4728 h 4743"/>
                <a:gd name="T48" fmla="*/ 875 w 2934"/>
                <a:gd name="T49" fmla="*/ 4735 h 4743"/>
                <a:gd name="T50" fmla="*/ 634 w 2934"/>
                <a:gd name="T51" fmla="*/ 4673 h 4743"/>
                <a:gd name="T52" fmla="*/ 527 w 2934"/>
                <a:gd name="T53" fmla="*/ 4633 h 4743"/>
                <a:gd name="T54" fmla="*/ 439 w 2934"/>
                <a:gd name="T55" fmla="*/ 4576 h 4743"/>
                <a:gd name="T56" fmla="*/ 295 w 2934"/>
                <a:gd name="T57" fmla="*/ 4456 h 4743"/>
                <a:gd name="T58" fmla="*/ 253 w 2934"/>
                <a:gd name="T59" fmla="*/ 4332 h 4743"/>
                <a:gd name="T60" fmla="*/ 246 w 2934"/>
                <a:gd name="T61" fmla="*/ 4166 h 4743"/>
                <a:gd name="T62" fmla="*/ 235 w 2934"/>
                <a:gd name="T63" fmla="*/ 4005 h 4743"/>
                <a:gd name="T64" fmla="*/ 229 w 2934"/>
                <a:gd name="T65" fmla="*/ 3855 h 4743"/>
                <a:gd name="T66" fmla="*/ 238 w 2934"/>
                <a:gd name="T67" fmla="*/ 3543 h 4743"/>
                <a:gd name="T68" fmla="*/ 231 w 2934"/>
                <a:gd name="T69" fmla="*/ 3139 h 4743"/>
                <a:gd name="T70" fmla="*/ 118 w 2934"/>
                <a:gd name="T71" fmla="*/ 2775 h 4743"/>
                <a:gd name="T72" fmla="*/ 0 w 2934"/>
                <a:gd name="T73" fmla="*/ 2440 h 4743"/>
                <a:gd name="T74" fmla="*/ 92 w 2934"/>
                <a:gd name="T75" fmla="*/ 2012 h 4743"/>
                <a:gd name="T76" fmla="*/ 291 w 2934"/>
                <a:gd name="T77" fmla="*/ 1615 h 4743"/>
                <a:gd name="T78" fmla="*/ 473 w 2934"/>
                <a:gd name="T79" fmla="*/ 1312 h 4743"/>
                <a:gd name="T80" fmla="*/ 573 w 2934"/>
                <a:gd name="T81" fmla="*/ 1043 h 4743"/>
                <a:gd name="T82" fmla="*/ 594 w 2934"/>
                <a:gd name="T83" fmla="*/ 710 h 4743"/>
                <a:gd name="T84" fmla="*/ 590 w 2934"/>
                <a:gd name="T85" fmla="*/ 544 h 4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34" h="4743">
                  <a:moveTo>
                    <a:pt x="590" y="544"/>
                  </a:moveTo>
                  <a:lnTo>
                    <a:pt x="764" y="421"/>
                  </a:lnTo>
                  <a:lnTo>
                    <a:pt x="942" y="308"/>
                  </a:lnTo>
                  <a:lnTo>
                    <a:pt x="1116" y="207"/>
                  </a:lnTo>
                  <a:lnTo>
                    <a:pt x="1285" y="123"/>
                  </a:lnTo>
                  <a:lnTo>
                    <a:pt x="1440" y="57"/>
                  </a:lnTo>
                  <a:lnTo>
                    <a:pt x="1578" y="16"/>
                  </a:lnTo>
                  <a:lnTo>
                    <a:pt x="1693" y="0"/>
                  </a:lnTo>
                  <a:lnTo>
                    <a:pt x="1784" y="16"/>
                  </a:lnTo>
                  <a:lnTo>
                    <a:pt x="1867" y="53"/>
                  </a:lnTo>
                  <a:lnTo>
                    <a:pt x="1968" y="102"/>
                  </a:lnTo>
                  <a:lnTo>
                    <a:pt x="2078" y="158"/>
                  </a:lnTo>
                  <a:lnTo>
                    <a:pt x="2191" y="219"/>
                  </a:lnTo>
                  <a:lnTo>
                    <a:pt x="2300" y="277"/>
                  </a:lnTo>
                  <a:lnTo>
                    <a:pt x="2398" y="334"/>
                  </a:lnTo>
                  <a:lnTo>
                    <a:pt x="2477" y="382"/>
                  </a:lnTo>
                  <a:lnTo>
                    <a:pt x="2532" y="421"/>
                  </a:lnTo>
                  <a:lnTo>
                    <a:pt x="2573" y="462"/>
                  </a:lnTo>
                  <a:lnTo>
                    <a:pt x="2616" y="520"/>
                  </a:lnTo>
                  <a:lnTo>
                    <a:pt x="2661" y="591"/>
                  </a:lnTo>
                  <a:lnTo>
                    <a:pt x="2705" y="676"/>
                  </a:lnTo>
                  <a:lnTo>
                    <a:pt x="2744" y="766"/>
                  </a:lnTo>
                  <a:lnTo>
                    <a:pt x="2778" y="863"/>
                  </a:lnTo>
                  <a:lnTo>
                    <a:pt x="2803" y="960"/>
                  </a:lnTo>
                  <a:lnTo>
                    <a:pt x="2820" y="1057"/>
                  </a:lnTo>
                  <a:lnTo>
                    <a:pt x="2832" y="1155"/>
                  </a:lnTo>
                  <a:lnTo>
                    <a:pt x="2851" y="1261"/>
                  </a:lnTo>
                  <a:lnTo>
                    <a:pt x="2872" y="1371"/>
                  </a:lnTo>
                  <a:lnTo>
                    <a:pt x="2895" y="1482"/>
                  </a:lnTo>
                  <a:lnTo>
                    <a:pt x="2913" y="1591"/>
                  </a:lnTo>
                  <a:lnTo>
                    <a:pt x="2928" y="1696"/>
                  </a:lnTo>
                  <a:lnTo>
                    <a:pt x="2934" y="1792"/>
                  </a:lnTo>
                  <a:lnTo>
                    <a:pt x="2932" y="1877"/>
                  </a:lnTo>
                  <a:lnTo>
                    <a:pt x="2918" y="1975"/>
                  </a:lnTo>
                  <a:lnTo>
                    <a:pt x="2897" y="2107"/>
                  </a:lnTo>
                  <a:lnTo>
                    <a:pt x="2870" y="2257"/>
                  </a:lnTo>
                  <a:lnTo>
                    <a:pt x="2839" y="2419"/>
                  </a:lnTo>
                  <a:lnTo>
                    <a:pt x="2805" y="2576"/>
                  </a:lnTo>
                  <a:lnTo>
                    <a:pt x="2772" y="2717"/>
                  </a:lnTo>
                  <a:lnTo>
                    <a:pt x="2737" y="2833"/>
                  </a:lnTo>
                  <a:lnTo>
                    <a:pt x="2707" y="2909"/>
                  </a:lnTo>
                  <a:lnTo>
                    <a:pt x="2680" y="2966"/>
                  </a:lnTo>
                  <a:lnTo>
                    <a:pt x="2656" y="3034"/>
                  </a:lnTo>
                  <a:lnTo>
                    <a:pt x="2634" y="3108"/>
                  </a:lnTo>
                  <a:lnTo>
                    <a:pt x="2612" y="3187"/>
                  </a:lnTo>
                  <a:lnTo>
                    <a:pt x="2585" y="3264"/>
                  </a:lnTo>
                  <a:lnTo>
                    <a:pt x="2552" y="3338"/>
                  </a:lnTo>
                  <a:lnTo>
                    <a:pt x="2510" y="3407"/>
                  </a:lnTo>
                  <a:lnTo>
                    <a:pt x="2459" y="3466"/>
                  </a:lnTo>
                  <a:lnTo>
                    <a:pt x="2391" y="3517"/>
                  </a:lnTo>
                  <a:lnTo>
                    <a:pt x="2312" y="3570"/>
                  </a:lnTo>
                  <a:lnTo>
                    <a:pt x="2225" y="3623"/>
                  </a:lnTo>
                  <a:lnTo>
                    <a:pt x="2136" y="3677"/>
                  </a:lnTo>
                  <a:lnTo>
                    <a:pt x="2049" y="3731"/>
                  </a:lnTo>
                  <a:lnTo>
                    <a:pt x="1969" y="3787"/>
                  </a:lnTo>
                  <a:lnTo>
                    <a:pt x="1902" y="3843"/>
                  </a:lnTo>
                  <a:lnTo>
                    <a:pt x="1853" y="3901"/>
                  </a:lnTo>
                  <a:lnTo>
                    <a:pt x="1807" y="3964"/>
                  </a:lnTo>
                  <a:lnTo>
                    <a:pt x="1752" y="4038"/>
                  </a:lnTo>
                  <a:lnTo>
                    <a:pt x="1689" y="4119"/>
                  </a:lnTo>
                  <a:lnTo>
                    <a:pt x="1624" y="4206"/>
                  </a:lnTo>
                  <a:lnTo>
                    <a:pt x="1556" y="4291"/>
                  </a:lnTo>
                  <a:lnTo>
                    <a:pt x="1490" y="4375"/>
                  </a:lnTo>
                  <a:lnTo>
                    <a:pt x="1429" y="4453"/>
                  </a:lnTo>
                  <a:lnTo>
                    <a:pt x="1376" y="4523"/>
                  </a:lnTo>
                  <a:lnTo>
                    <a:pt x="1332" y="4578"/>
                  </a:lnTo>
                  <a:lnTo>
                    <a:pt x="1297" y="4622"/>
                  </a:lnTo>
                  <a:lnTo>
                    <a:pt x="1267" y="4656"/>
                  </a:lnTo>
                  <a:lnTo>
                    <a:pt x="1239" y="4683"/>
                  </a:lnTo>
                  <a:lnTo>
                    <a:pt x="1205" y="4702"/>
                  </a:lnTo>
                  <a:lnTo>
                    <a:pt x="1165" y="4717"/>
                  </a:lnTo>
                  <a:lnTo>
                    <a:pt x="1112" y="4728"/>
                  </a:lnTo>
                  <a:lnTo>
                    <a:pt x="1044" y="4741"/>
                  </a:lnTo>
                  <a:lnTo>
                    <a:pt x="961" y="4743"/>
                  </a:lnTo>
                  <a:lnTo>
                    <a:pt x="875" y="4735"/>
                  </a:lnTo>
                  <a:lnTo>
                    <a:pt x="787" y="4717"/>
                  </a:lnTo>
                  <a:lnTo>
                    <a:pt x="707" y="4696"/>
                  </a:lnTo>
                  <a:lnTo>
                    <a:pt x="634" y="4673"/>
                  </a:lnTo>
                  <a:lnTo>
                    <a:pt x="578" y="4653"/>
                  </a:lnTo>
                  <a:lnTo>
                    <a:pt x="539" y="4638"/>
                  </a:lnTo>
                  <a:lnTo>
                    <a:pt x="527" y="4633"/>
                  </a:lnTo>
                  <a:lnTo>
                    <a:pt x="514" y="4625"/>
                  </a:lnTo>
                  <a:lnTo>
                    <a:pt x="483" y="4606"/>
                  </a:lnTo>
                  <a:lnTo>
                    <a:pt x="439" y="4576"/>
                  </a:lnTo>
                  <a:lnTo>
                    <a:pt x="390" y="4540"/>
                  </a:lnTo>
                  <a:lnTo>
                    <a:pt x="339" y="4498"/>
                  </a:lnTo>
                  <a:lnTo>
                    <a:pt x="295" y="4456"/>
                  </a:lnTo>
                  <a:lnTo>
                    <a:pt x="265" y="4414"/>
                  </a:lnTo>
                  <a:lnTo>
                    <a:pt x="254" y="4375"/>
                  </a:lnTo>
                  <a:lnTo>
                    <a:pt x="253" y="4332"/>
                  </a:lnTo>
                  <a:lnTo>
                    <a:pt x="251" y="4281"/>
                  </a:lnTo>
                  <a:lnTo>
                    <a:pt x="248" y="4224"/>
                  </a:lnTo>
                  <a:lnTo>
                    <a:pt x="246" y="4166"/>
                  </a:lnTo>
                  <a:lnTo>
                    <a:pt x="242" y="4106"/>
                  </a:lnTo>
                  <a:lnTo>
                    <a:pt x="239" y="4052"/>
                  </a:lnTo>
                  <a:lnTo>
                    <a:pt x="235" y="4005"/>
                  </a:lnTo>
                  <a:lnTo>
                    <a:pt x="231" y="3968"/>
                  </a:lnTo>
                  <a:lnTo>
                    <a:pt x="228" y="3923"/>
                  </a:lnTo>
                  <a:lnTo>
                    <a:pt x="229" y="3855"/>
                  </a:lnTo>
                  <a:lnTo>
                    <a:pt x="231" y="3767"/>
                  </a:lnTo>
                  <a:lnTo>
                    <a:pt x="236" y="3663"/>
                  </a:lnTo>
                  <a:lnTo>
                    <a:pt x="238" y="3543"/>
                  </a:lnTo>
                  <a:lnTo>
                    <a:pt x="240" y="3414"/>
                  </a:lnTo>
                  <a:lnTo>
                    <a:pt x="237" y="3277"/>
                  </a:lnTo>
                  <a:lnTo>
                    <a:pt x="231" y="3139"/>
                  </a:lnTo>
                  <a:lnTo>
                    <a:pt x="208" y="3006"/>
                  </a:lnTo>
                  <a:lnTo>
                    <a:pt x="168" y="2887"/>
                  </a:lnTo>
                  <a:lnTo>
                    <a:pt x="118" y="2775"/>
                  </a:lnTo>
                  <a:lnTo>
                    <a:pt x="68" y="2668"/>
                  </a:lnTo>
                  <a:lnTo>
                    <a:pt x="25" y="2557"/>
                  </a:lnTo>
                  <a:lnTo>
                    <a:pt x="0" y="2440"/>
                  </a:lnTo>
                  <a:lnTo>
                    <a:pt x="0" y="2310"/>
                  </a:lnTo>
                  <a:lnTo>
                    <a:pt x="35" y="2165"/>
                  </a:lnTo>
                  <a:lnTo>
                    <a:pt x="92" y="2012"/>
                  </a:lnTo>
                  <a:lnTo>
                    <a:pt x="156" y="1870"/>
                  </a:lnTo>
                  <a:lnTo>
                    <a:pt x="222" y="1737"/>
                  </a:lnTo>
                  <a:lnTo>
                    <a:pt x="291" y="1615"/>
                  </a:lnTo>
                  <a:lnTo>
                    <a:pt x="357" y="1502"/>
                  </a:lnTo>
                  <a:lnTo>
                    <a:pt x="418" y="1402"/>
                  </a:lnTo>
                  <a:lnTo>
                    <a:pt x="473" y="1312"/>
                  </a:lnTo>
                  <a:lnTo>
                    <a:pt x="519" y="1233"/>
                  </a:lnTo>
                  <a:lnTo>
                    <a:pt x="552" y="1147"/>
                  </a:lnTo>
                  <a:lnTo>
                    <a:pt x="573" y="1043"/>
                  </a:lnTo>
                  <a:lnTo>
                    <a:pt x="586" y="929"/>
                  </a:lnTo>
                  <a:lnTo>
                    <a:pt x="593" y="815"/>
                  </a:lnTo>
                  <a:lnTo>
                    <a:pt x="594" y="710"/>
                  </a:lnTo>
                  <a:lnTo>
                    <a:pt x="593" y="624"/>
                  </a:lnTo>
                  <a:lnTo>
                    <a:pt x="591" y="565"/>
                  </a:lnTo>
                  <a:lnTo>
                    <a:pt x="590" y="544"/>
                  </a:lnTo>
                  <a:close/>
                </a:path>
              </a:pathLst>
            </a:custGeom>
            <a:solidFill>
              <a:srgbClr val="FF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7700" y="6724"/>
              <a:ext cx="966" cy="1154"/>
            </a:xfrm>
            <a:custGeom>
              <a:avLst/>
              <a:gdLst>
                <a:gd name="T0" fmla="*/ 943 w 2898"/>
                <a:gd name="T1" fmla="*/ 330 h 4613"/>
                <a:gd name="T2" fmla="*/ 1438 w 2898"/>
                <a:gd name="T3" fmla="*/ 65 h 4613"/>
                <a:gd name="T4" fmla="*/ 1781 w 2898"/>
                <a:gd name="T5" fmla="*/ 14 h 4613"/>
                <a:gd name="T6" fmla="*/ 2072 w 2898"/>
                <a:gd name="T7" fmla="*/ 153 h 4613"/>
                <a:gd name="T8" fmla="*/ 2384 w 2898"/>
                <a:gd name="T9" fmla="*/ 326 h 4613"/>
                <a:gd name="T10" fmla="*/ 2556 w 2898"/>
                <a:gd name="T11" fmla="*/ 453 h 4613"/>
                <a:gd name="T12" fmla="*/ 2683 w 2898"/>
                <a:gd name="T13" fmla="*/ 664 h 4613"/>
                <a:gd name="T14" fmla="*/ 2776 w 2898"/>
                <a:gd name="T15" fmla="*/ 944 h 4613"/>
                <a:gd name="T16" fmla="*/ 2822 w 2898"/>
                <a:gd name="T17" fmla="*/ 1241 h 4613"/>
                <a:gd name="T18" fmla="*/ 2879 w 2898"/>
                <a:gd name="T19" fmla="*/ 1564 h 4613"/>
                <a:gd name="T20" fmla="*/ 2895 w 2898"/>
                <a:gd name="T21" fmla="*/ 1847 h 4613"/>
                <a:gd name="T22" fmla="*/ 2831 w 2898"/>
                <a:gd name="T23" fmla="*/ 2225 h 4613"/>
                <a:gd name="T24" fmla="*/ 2733 w 2898"/>
                <a:gd name="T25" fmla="*/ 2681 h 4613"/>
                <a:gd name="T26" fmla="*/ 2643 w 2898"/>
                <a:gd name="T27" fmla="*/ 2928 h 4613"/>
                <a:gd name="T28" fmla="*/ 2577 w 2898"/>
                <a:gd name="T29" fmla="*/ 3136 h 4613"/>
                <a:gd name="T30" fmla="*/ 2478 w 2898"/>
                <a:gd name="T31" fmla="*/ 3342 h 4613"/>
                <a:gd name="T32" fmla="*/ 2282 w 2898"/>
                <a:gd name="T33" fmla="*/ 3503 h 4613"/>
                <a:gd name="T34" fmla="*/ 2024 w 2898"/>
                <a:gd name="T35" fmla="*/ 3658 h 4613"/>
                <a:gd name="T36" fmla="*/ 1832 w 2898"/>
                <a:gd name="T37" fmla="*/ 3823 h 4613"/>
                <a:gd name="T38" fmla="*/ 1667 w 2898"/>
                <a:gd name="T39" fmla="*/ 4041 h 4613"/>
                <a:gd name="T40" fmla="*/ 1467 w 2898"/>
                <a:gd name="T41" fmla="*/ 4297 h 4613"/>
                <a:gd name="T42" fmla="*/ 1309 w 2898"/>
                <a:gd name="T43" fmla="*/ 4496 h 4613"/>
                <a:gd name="T44" fmla="*/ 1218 w 2898"/>
                <a:gd name="T45" fmla="*/ 4579 h 4613"/>
                <a:gd name="T46" fmla="*/ 1093 w 2898"/>
                <a:gd name="T47" fmla="*/ 4601 h 4613"/>
                <a:gd name="T48" fmla="*/ 858 w 2898"/>
                <a:gd name="T49" fmla="*/ 4605 h 4613"/>
                <a:gd name="T50" fmla="*/ 626 w 2898"/>
                <a:gd name="T51" fmla="*/ 4540 h 4613"/>
                <a:gd name="T52" fmla="*/ 523 w 2898"/>
                <a:gd name="T53" fmla="*/ 4499 h 4613"/>
                <a:gd name="T54" fmla="*/ 445 w 2898"/>
                <a:gd name="T55" fmla="*/ 4451 h 4613"/>
                <a:gd name="T56" fmla="*/ 315 w 2898"/>
                <a:gd name="T57" fmla="*/ 4342 h 4613"/>
                <a:gd name="T58" fmla="*/ 276 w 2898"/>
                <a:gd name="T59" fmla="*/ 4224 h 4613"/>
                <a:gd name="T60" fmla="*/ 268 w 2898"/>
                <a:gd name="T61" fmla="*/ 4076 h 4613"/>
                <a:gd name="T62" fmla="*/ 255 w 2898"/>
                <a:gd name="T63" fmla="*/ 3932 h 4613"/>
                <a:gd name="T64" fmla="*/ 245 w 2898"/>
                <a:gd name="T65" fmla="*/ 3790 h 4613"/>
                <a:gd name="T66" fmla="*/ 244 w 2898"/>
                <a:gd name="T67" fmla="*/ 3498 h 4613"/>
                <a:gd name="T68" fmla="*/ 231 w 2898"/>
                <a:gd name="T69" fmla="*/ 3106 h 4613"/>
                <a:gd name="T70" fmla="*/ 118 w 2898"/>
                <a:gd name="T71" fmla="*/ 2742 h 4613"/>
                <a:gd name="T72" fmla="*/ 0 w 2898"/>
                <a:gd name="T73" fmla="*/ 2407 h 4613"/>
                <a:gd name="T74" fmla="*/ 92 w 2898"/>
                <a:gd name="T75" fmla="*/ 1979 h 4613"/>
                <a:gd name="T76" fmla="*/ 291 w 2898"/>
                <a:gd name="T77" fmla="*/ 1582 h 4613"/>
                <a:gd name="T78" fmla="*/ 473 w 2898"/>
                <a:gd name="T79" fmla="*/ 1279 h 4613"/>
                <a:gd name="T80" fmla="*/ 574 w 2898"/>
                <a:gd name="T81" fmla="*/ 1019 h 4613"/>
                <a:gd name="T82" fmla="*/ 596 w 2898"/>
                <a:gd name="T83" fmla="*/ 718 h 4613"/>
                <a:gd name="T84" fmla="*/ 593 w 2898"/>
                <a:gd name="T85" fmla="*/ 571 h 4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98" h="4613">
                  <a:moveTo>
                    <a:pt x="593" y="571"/>
                  </a:moveTo>
                  <a:lnTo>
                    <a:pt x="767" y="447"/>
                  </a:lnTo>
                  <a:lnTo>
                    <a:pt x="943" y="330"/>
                  </a:lnTo>
                  <a:lnTo>
                    <a:pt x="1117" y="224"/>
                  </a:lnTo>
                  <a:lnTo>
                    <a:pt x="1285" y="136"/>
                  </a:lnTo>
                  <a:lnTo>
                    <a:pt x="1438" y="65"/>
                  </a:lnTo>
                  <a:lnTo>
                    <a:pt x="1576" y="18"/>
                  </a:lnTo>
                  <a:lnTo>
                    <a:pt x="1691" y="0"/>
                  </a:lnTo>
                  <a:lnTo>
                    <a:pt x="1781" y="14"/>
                  </a:lnTo>
                  <a:lnTo>
                    <a:pt x="1864" y="50"/>
                  </a:lnTo>
                  <a:lnTo>
                    <a:pt x="1963" y="98"/>
                  </a:lnTo>
                  <a:lnTo>
                    <a:pt x="2072" y="153"/>
                  </a:lnTo>
                  <a:lnTo>
                    <a:pt x="2183" y="213"/>
                  </a:lnTo>
                  <a:lnTo>
                    <a:pt x="2288" y="271"/>
                  </a:lnTo>
                  <a:lnTo>
                    <a:pt x="2384" y="326"/>
                  </a:lnTo>
                  <a:lnTo>
                    <a:pt x="2462" y="375"/>
                  </a:lnTo>
                  <a:lnTo>
                    <a:pt x="2516" y="413"/>
                  </a:lnTo>
                  <a:lnTo>
                    <a:pt x="2556" y="453"/>
                  </a:lnTo>
                  <a:lnTo>
                    <a:pt x="2600" y="510"/>
                  </a:lnTo>
                  <a:lnTo>
                    <a:pt x="2641" y="581"/>
                  </a:lnTo>
                  <a:lnTo>
                    <a:pt x="2683" y="664"/>
                  </a:lnTo>
                  <a:lnTo>
                    <a:pt x="2720" y="752"/>
                  </a:lnTo>
                  <a:lnTo>
                    <a:pt x="2751" y="847"/>
                  </a:lnTo>
                  <a:lnTo>
                    <a:pt x="2776" y="944"/>
                  </a:lnTo>
                  <a:lnTo>
                    <a:pt x="2791" y="1040"/>
                  </a:lnTo>
                  <a:lnTo>
                    <a:pt x="2804" y="1137"/>
                  </a:lnTo>
                  <a:lnTo>
                    <a:pt x="2822" y="1241"/>
                  </a:lnTo>
                  <a:lnTo>
                    <a:pt x="2842" y="1349"/>
                  </a:lnTo>
                  <a:lnTo>
                    <a:pt x="2862" y="1458"/>
                  </a:lnTo>
                  <a:lnTo>
                    <a:pt x="2879" y="1564"/>
                  </a:lnTo>
                  <a:lnTo>
                    <a:pt x="2893" y="1666"/>
                  </a:lnTo>
                  <a:lnTo>
                    <a:pt x="2898" y="1761"/>
                  </a:lnTo>
                  <a:lnTo>
                    <a:pt x="2895" y="1847"/>
                  </a:lnTo>
                  <a:lnTo>
                    <a:pt x="2879" y="1944"/>
                  </a:lnTo>
                  <a:lnTo>
                    <a:pt x="2858" y="2075"/>
                  </a:lnTo>
                  <a:lnTo>
                    <a:pt x="2831" y="2225"/>
                  </a:lnTo>
                  <a:lnTo>
                    <a:pt x="2801" y="2385"/>
                  </a:lnTo>
                  <a:lnTo>
                    <a:pt x="2766" y="2539"/>
                  </a:lnTo>
                  <a:lnTo>
                    <a:pt x="2733" y="2681"/>
                  </a:lnTo>
                  <a:lnTo>
                    <a:pt x="2700" y="2795"/>
                  </a:lnTo>
                  <a:lnTo>
                    <a:pt x="2670" y="2871"/>
                  </a:lnTo>
                  <a:lnTo>
                    <a:pt x="2643" y="2928"/>
                  </a:lnTo>
                  <a:lnTo>
                    <a:pt x="2620" y="2993"/>
                  </a:lnTo>
                  <a:lnTo>
                    <a:pt x="2598" y="3063"/>
                  </a:lnTo>
                  <a:lnTo>
                    <a:pt x="2577" y="3136"/>
                  </a:lnTo>
                  <a:lnTo>
                    <a:pt x="2551" y="3208"/>
                  </a:lnTo>
                  <a:lnTo>
                    <a:pt x="2519" y="3278"/>
                  </a:lnTo>
                  <a:lnTo>
                    <a:pt x="2478" y="3342"/>
                  </a:lnTo>
                  <a:lnTo>
                    <a:pt x="2427" y="3400"/>
                  </a:lnTo>
                  <a:lnTo>
                    <a:pt x="2359" y="3451"/>
                  </a:lnTo>
                  <a:lnTo>
                    <a:pt x="2282" y="3503"/>
                  </a:lnTo>
                  <a:lnTo>
                    <a:pt x="2197" y="3554"/>
                  </a:lnTo>
                  <a:lnTo>
                    <a:pt x="2109" y="3606"/>
                  </a:lnTo>
                  <a:lnTo>
                    <a:pt x="2024" y="3658"/>
                  </a:lnTo>
                  <a:lnTo>
                    <a:pt x="1947" y="3711"/>
                  </a:lnTo>
                  <a:lnTo>
                    <a:pt x="1880" y="3766"/>
                  </a:lnTo>
                  <a:lnTo>
                    <a:pt x="1832" y="3823"/>
                  </a:lnTo>
                  <a:lnTo>
                    <a:pt x="1785" y="3886"/>
                  </a:lnTo>
                  <a:lnTo>
                    <a:pt x="1730" y="3960"/>
                  </a:lnTo>
                  <a:lnTo>
                    <a:pt x="1667" y="4041"/>
                  </a:lnTo>
                  <a:lnTo>
                    <a:pt x="1602" y="4128"/>
                  </a:lnTo>
                  <a:lnTo>
                    <a:pt x="1533" y="4213"/>
                  </a:lnTo>
                  <a:lnTo>
                    <a:pt x="1467" y="4297"/>
                  </a:lnTo>
                  <a:lnTo>
                    <a:pt x="1406" y="4374"/>
                  </a:lnTo>
                  <a:lnTo>
                    <a:pt x="1353" y="4443"/>
                  </a:lnTo>
                  <a:lnTo>
                    <a:pt x="1309" y="4496"/>
                  </a:lnTo>
                  <a:lnTo>
                    <a:pt x="1276" y="4535"/>
                  </a:lnTo>
                  <a:lnTo>
                    <a:pt x="1246" y="4561"/>
                  </a:lnTo>
                  <a:lnTo>
                    <a:pt x="1218" y="4579"/>
                  </a:lnTo>
                  <a:lnTo>
                    <a:pt x="1186" y="4589"/>
                  </a:lnTo>
                  <a:lnTo>
                    <a:pt x="1146" y="4596"/>
                  </a:lnTo>
                  <a:lnTo>
                    <a:pt x="1093" y="4601"/>
                  </a:lnTo>
                  <a:lnTo>
                    <a:pt x="1026" y="4611"/>
                  </a:lnTo>
                  <a:lnTo>
                    <a:pt x="943" y="4613"/>
                  </a:lnTo>
                  <a:lnTo>
                    <a:pt x="858" y="4605"/>
                  </a:lnTo>
                  <a:lnTo>
                    <a:pt x="773" y="4587"/>
                  </a:lnTo>
                  <a:lnTo>
                    <a:pt x="695" y="4565"/>
                  </a:lnTo>
                  <a:lnTo>
                    <a:pt x="626" y="4540"/>
                  </a:lnTo>
                  <a:lnTo>
                    <a:pt x="571" y="4520"/>
                  </a:lnTo>
                  <a:lnTo>
                    <a:pt x="536" y="4505"/>
                  </a:lnTo>
                  <a:lnTo>
                    <a:pt x="523" y="4499"/>
                  </a:lnTo>
                  <a:lnTo>
                    <a:pt x="512" y="4493"/>
                  </a:lnTo>
                  <a:lnTo>
                    <a:pt x="485" y="4476"/>
                  </a:lnTo>
                  <a:lnTo>
                    <a:pt x="445" y="4451"/>
                  </a:lnTo>
                  <a:lnTo>
                    <a:pt x="400" y="4419"/>
                  </a:lnTo>
                  <a:lnTo>
                    <a:pt x="355" y="4381"/>
                  </a:lnTo>
                  <a:lnTo>
                    <a:pt x="315" y="4342"/>
                  </a:lnTo>
                  <a:lnTo>
                    <a:pt x="287" y="4302"/>
                  </a:lnTo>
                  <a:lnTo>
                    <a:pt x="278" y="4265"/>
                  </a:lnTo>
                  <a:lnTo>
                    <a:pt x="276" y="4224"/>
                  </a:lnTo>
                  <a:lnTo>
                    <a:pt x="274" y="4177"/>
                  </a:lnTo>
                  <a:lnTo>
                    <a:pt x="271" y="4126"/>
                  </a:lnTo>
                  <a:lnTo>
                    <a:pt x="268" y="4076"/>
                  </a:lnTo>
                  <a:lnTo>
                    <a:pt x="264" y="4024"/>
                  </a:lnTo>
                  <a:lnTo>
                    <a:pt x="260" y="3975"/>
                  </a:lnTo>
                  <a:lnTo>
                    <a:pt x="255" y="3932"/>
                  </a:lnTo>
                  <a:lnTo>
                    <a:pt x="250" y="3897"/>
                  </a:lnTo>
                  <a:lnTo>
                    <a:pt x="246" y="3854"/>
                  </a:lnTo>
                  <a:lnTo>
                    <a:pt x="245" y="3790"/>
                  </a:lnTo>
                  <a:lnTo>
                    <a:pt x="244" y="3708"/>
                  </a:lnTo>
                  <a:lnTo>
                    <a:pt x="245" y="3611"/>
                  </a:lnTo>
                  <a:lnTo>
                    <a:pt x="244" y="3498"/>
                  </a:lnTo>
                  <a:lnTo>
                    <a:pt x="242" y="3375"/>
                  </a:lnTo>
                  <a:lnTo>
                    <a:pt x="238" y="3243"/>
                  </a:lnTo>
                  <a:lnTo>
                    <a:pt x="231" y="3106"/>
                  </a:lnTo>
                  <a:lnTo>
                    <a:pt x="208" y="2973"/>
                  </a:lnTo>
                  <a:lnTo>
                    <a:pt x="168" y="2854"/>
                  </a:lnTo>
                  <a:lnTo>
                    <a:pt x="118" y="2742"/>
                  </a:lnTo>
                  <a:lnTo>
                    <a:pt x="68" y="2635"/>
                  </a:lnTo>
                  <a:lnTo>
                    <a:pt x="25" y="2524"/>
                  </a:lnTo>
                  <a:lnTo>
                    <a:pt x="0" y="2407"/>
                  </a:lnTo>
                  <a:lnTo>
                    <a:pt x="0" y="2277"/>
                  </a:lnTo>
                  <a:lnTo>
                    <a:pt x="35" y="2132"/>
                  </a:lnTo>
                  <a:lnTo>
                    <a:pt x="92" y="1979"/>
                  </a:lnTo>
                  <a:lnTo>
                    <a:pt x="156" y="1837"/>
                  </a:lnTo>
                  <a:lnTo>
                    <a:pt x="222" y="1704"/>
                  </a:lnTo>
                  <a:lnTo>
                    <a:pt x="291" y="1582"/>
                  </a:lnTo>
                  <a:lnTo>
                    <a:pt x="357" y="1469"/>
                  </a:lnTo>
                  <a:lnTo>
                    <a:pt x="418" y="1369"/>
                  </a:lnTo>
                  <a:lnTo>
                    <a:pt x="473" y="1279"/>
                  </a:lnTo>
                  <a:lnTo>
                    <a:pt x="519" y="1200"/>
                  </a:lnTo>
                  <a:lnTo>
                    <a:pt x="552" y="1116"/>
                  </a:lnTo>
                  <a:lnTo>
                    <a:pt x="574" y="1019"/>
                  </a:lnTo>
                  <a:lnTo>
                    <a:pt x="588" y="915"/>
                  </a:lnTo>
                  <a:lnTo>
                    <a:pt x="595" y="812"/>
                  </a:lnTo>
                  <a:lnTo>
                    <a:pt x="596" y="718"/>
                  </a:lnTo>
                  <a:lnTo>
                    <a:pt x="595" y="641"/>
                  </a:lnTo>
                  <a:lnTo>
                    <a:pt x="593" y="589"/>
                  </a:lnTo>
                  <a:lnTo>
                    <a:pt x="593" y="571"/>
                  </a:lnTo>
                  <a:close/>
                </a:path>
              </a:pathLst>
            </a:custGeom>
            <a:solidFill>
              <a:srgbClr val="FF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7700" y="6732"/>
              <a:ext cx="954" cy="1122"/>
            </a:xfrm>
            <a:custGeom>
              <a:avLst/>
              <a:gdLst>
                <a:gd name="T0" fmla="*/ 945 w 2861"/>
                <a:gd name="T1" fmla="*/ 352 h 4485"/>
                <a:gd name="T2" fmla="*/ 1437 w 2861"/>
                <a:gd name="T3" fmla="*/ 72 h 4485"/>
                <a:gd name="T4" fmla="*/ 1778 w 2861"/>
                <a:gd name="T5" fmla="*/ 13 h 4485"/>
                <a:gd name="T6" fmla="*/ 2064 w 2861"/>
                <a:gd name="T7" fmla="*/ 151 h 4485"/>
                <a:gd name="T8" fmla="*/ 2372 w 2861"/>
                <a:gd name="T9" fmla="*/ 321 h 4485"/>
                <a:gd name="T10" fmla="*/ 2541 w 2861"/>
                <a:gd name="T11" fmla="*/ 446 h 4485"/>
                <a:gd name="T12" fmla="*/ 2662 w 2861"/>
                <a:gd name="T13" fmla="*/ 652 h 4485"/>
                <a:gd name="T14" fmla="*/ 2748 w 2861"/>
                <a:gd name="T15" fmla="*/ 927 h 4485"/>
                <a:gd name="T16" fmla="*/ 2793 w 2861"/>
                <a:gd name="T17" fmla="*/ 1223 h 4485"/>
                <a:gd name="T18" fmla="*/ 2845 w 2861"/>
                <a:gd name="T19" fmla="*/ 1539 h 4485"/>
                <a:gd name="T20" fmla="*/ 2857 w 2861"/>
                <a:gd name="T21" fmla="*/ 1817 h 4485"/>
                <a:gd name="T22" fmla="*/ 2794 w 2861"/>
                <a:gd name="T23" fmla="*/ 2192 h 4485"/>
                <a:gd name="T24" fmla="*/ 2695 w 2861"/>
                <a:gd name="T25" fmla="*/ 2647 h 4485"/>
                <a:gd name="T26" fmla="*/ 2604 w 2861"/>
                <a:gd name="T27" fmla="*/ 2890 h 4485"/>
                <a:gd name="T28" fmla="*/ 2541 w 2861"/>
                <a:gd name="T29" fmla="*/ 3086 h 4485"/>
                <a:gd name="T30" fmla="*/ 2447 w 2861"/>
                <a:gd name="T31" fmla="*/ 3280 h 4485"/>
                <a:gd name="T32" fmla="*/ 2252 w 2861"/>
                <a:gd name="T33" fmla="*/ 3437 h 4485"/>
                <a:gd name="T34" fmla="*/ 2000 w 2861"/>
                <a:gd name="T35" fmla="*/ 3587 h 4485"/>
                <a:gd name="T36" fmla="*/ 1811 w 2861"/>
                <a:gd name="T37" fmla="*/ 3748 h 4485"/>
                <a:gd name="T38" fmla="*/ 1645 w 2861"/>
                <a:gd name="T39" fmla="*/ 3965 h 4485"/>
                <a:gd name="T40" fmla="*/ 1444 w 2861"/>
                <a:gd name="T41" fmla="*/ 4220 h 4485"/>
                <a:gd name="T42" fmla="*/ 1285 w 2861"/>
                <a:gd name="T43" fmla="*/ 4417 h 4485"/>
                <a:gd name="T44" fmla="*/ 1196 w 2861"/>
                <a:gd name="T45" fmla="*/ 4476 h 4485"/>
                <a:gd name="T46" fmla="*/ 1075 w 2861"/>
                <a:gd name="T47" fmla="*/ 4475 h 4485"/>
                <a:gd name="T48" fmla="*/ 842 w 2861"/>
                <a:gd name="T49" fmla="*/ 4475 h 4485"/>
                <a:gd name="T50" fmla="*/ 618 w 2861"/>
                <a:gd name="T51" fmla="*/ 4409 h 4485"/>
                <a:gd name="T52" fmla="*/ 521 w 2861"/>
                <a:gd name="T53" fmla="*/ 4366 h 4485"/>
                <a:gd name="T54" fmla="*/ 452 w 2861"/>
                <a:gd name="T55" fmla="*/ 4324 h 4485"/>
                <a:gd name="T56" fmla="*/ 336 w 2861"/>
                <a:gd name="T57" fmla="*/ 4228 h 4485"/>
                <a:gd name="T58" fmla="*/ 300 w 2861"/>
                <a:gd name="T59" fmla="*/ 4116 h 4485"/>
                <a:gd name="T60" fmla="*/ 291 w 2861"/>
                <a:gd name="T61" fmla="*/ 3986 h 4485"/>
                <a:gd name="T62" fmla="*/ 274 w 2861"/>
                <a:gd name="T63" fmla="*/ 3860 h 4485"/>
                <a:gd name="T64" fmla="*/ 262 w 2861"/>
                <a:gd name="T65" fmla="*/ 3727 h 4485"/>
                <a:gd name="T66" fmla="*/ 250 w 2861"/>
                <a:gd name="T67" fmla="*/ 3454 h 4485"/>
                <a:gd name="T68" fmla="*/ 231 w 2861"/>
                <a:gd name="T69" fmla="*/ 3074 h 4485"/>
                <a:gd name="T70" fmla="*/ 118 w 2861"/>
                <a:gd name="T71" fmla="*/ 2710 h 4485"/>
                <a:gd name="T72" fmla="*/ 0 w 2861"/>
                <a:gd name="T73" fmla="*/ 2375 h 4485"/>
                <a:gd name="T74" fmla="*/ 92 w 2861"/>
                <a:gd name="T75" fmla="*/ 1947 h 4485"/>
                <a:gd name="T76" fmla="*/ 291 w 2861"/>
                <a:gd name="T77" fmla="*/ 1550 h 4485"/>
                <a:gd name="T78" fmla="*/ 473 w 2861"/>
                <a:gd name="T79" fmla="*/ 1247 h 4485"/>
                <a:gd name="T80" fmla="*/ 574 w 2861"/>
                <a:gd name="T81" fmla="*/ 997 h 4485"/>
                <a:gd name="T82" fmla="*/ 597 w 2861"/>
                <a:gd name="T83" fmla="*/ 725 h 4485"/>
                <a:gd name="T84" fmla="*/ 595 w 2861"/>
                <a:gd name="T85" fmla="*/ 596 h 4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61" h="4485">
                  <a:moveTo>
                    <a:pt x="595" y="596"/>
                  </a:moveTo>
                  <a:lnTo>
                    <a:pt x="769" y="471"/>
                  </a:lnTo>
                  <a:lnTo>
                    <a:pt x="945" y="352"/>
                  </a:lnTo>
                  <a:lnTo>
                    <a:pt x="1118" y="242"/>
                  </a:lnTo>
                  <a:lnTo>
                    <a:pt x="1285" y="148"/>
                  </a:lnTo>
                  <a:lnTo>
                    <a:pt x="1437" y="72"/>
                  </a:lnTo>
                  <a:lnTo>
                    <a:pt x="1575" y="21"/>
                  </a:lnTo>
                  <a:lnTo>
                    <a:pt x="1689" y="0"/>
                  </a:lnTo>
                  <a:lnTo>
                    <a:pt x="1778" y="13"/>
                  </a:lnTo>
                  <a:lnTo>
                    <a:pt x="1860" y="49"/>
                  </a:lnTo>
                  <a:lnTo>
                    <a:pt x="1958" y="97"/>
                  </a:lnTo>
                  <a:lnTo>
                    <a:pt x="2064" y="151"/>
                  </a:lnTo>
                  <a:lnTo>
                    <a:pt x="2174" y="209"/>
                  </a:lnTo>
                  <a:lnTo>
                    <a:pt x="2278" y="266"/>
                  </a:lnTo>
                  <a:lnTo>
                    <a:pt x="2372" y="321"/>
                  </a:lnTo>
                  <a:lnTo>
                    <a:pt x="2448" y="368"/>
                  </a:lnTo>
                  <a:lnTo>
                    <a:pt x="2502" y="406"/>
                  </a:lnTo>
                  <a:lnTo>
                    <a:pt x="2541" y="446"/>
                  </a:lnTo>
                  <a:lnTo>
                    <a:pt x="2583" y="502"/>
                  </a:lnTo>
                  <a:lnTo>
                    <a:pt x="2623" y="571"/>
                  </a:lnTo>
                  <a:lnTo>
                    <a:pt x="2662" y="652"/>
                  </a:lnTo>
                  <a:lnTo>
                    <a:pt x="2696" y="739"/>
                  </a:lnTo>
                  <a:lnTo>
                    <a:pt x="2726" y="832"/>
                  </a:lnTo>
                  <a:lnTo>
                    <a:pt x="2748" y="927"/>
                  </a:lnTo>
                  <a:lnTo>
                    <a:pt x="2763" y="1023"/>
                  </a:lnTo>
                  <a:lnTo>
                    <a:pt x="2775" y="1120"/>
                  </a:lnTo>
                  <a:lnTo>
                    <a:pt x="2793" y="1223"/>
                  </a:lnTo>
                  <a:lnTo>
                    <a:pt x="2810" y="1328"/>
                  </a:lnTo>
                  <a:lnTo>
                    <a:pt x="2830" y="1435"/>
                  </a:lnTo>
                  <a:lnTo>
                    <a:pt x="2845" y="1539"/>
                  </a:lnTo>
                  <a:lnTo>
                    <a:pt x="2856" y="1639"/>
                  </a:lnTo>
                  <a:lnTo>
                    <a:pt x="2861" y="1732"/>
                  </a:lnTo>
                  <a:lnTo>
                    <a:pt x="2857" y="1817"/>
                  </a:lnTo>
                  <a:lnTo>
                    <a:pt x="2842" y="1914"/>
                  </a:lnTo>
                  <a:lnTo>
                    <a:pt x="2821" y="2044"/>
                  </a:lnTo>
                  <a:lnTo>
                    <a:pt x="2794" y="2192"/>
                  </a:lnTo>
                  <a:lnTo>
                    <a:pt x="2763" y="2351"/>
                  </a:lnTo>
                  <a:lnTo>
                    <a:pt x="2729" y="2505"/>
                  </a:lnTo>
                  <a:lnTo>
                    <a:pt x="2695" y="2647"/>
                  </a:lnTo>
                  <a:lnTo>
                    <a:pt x="2661" y="2760"/>
                  </a:lnTo>
                  <a:lnTo>
                    <a:pt x="2631" y="2836"/>
                  </a:lnTo>
                  <a:lnTo>
                    <a:pt x="2604" y="2890"/>
                  </a:lnTo>
                  <a:lnTo>
                    <a:pt x="2582" y="2952"/>
                  </a:lnTo>
                  <a:lnTo>
                    <a:pt x="2561" y="3018"/>
                  </a:lnTo>
                  <a:lnTo>
                    <a:pt x="2541" y="3086"/>
                  </a:lnTo>
                  <a:lnTo>
                    <a:pt x="2516" y="3153"/>
                  </a:lnTo>
                  <a:lnTo>
                    <a:pt x="2486" y="3219"/>
                  </a:lnTo>
                  <a:lnTo>
                    <a:pt x="2447" y="3280"/>
                  </a:lnTo>
                  <a:lnTo>
                    <a:pt x="2396" y="3336"/>
                  </a:lnTo>
                  <a:lnTo>
                    <a:pt x="2329" y="3386"/>
                  </a:lnTo>
                  <a:lnTo>
                    <a:pt x="2252" y="3437"/>
                  </a:lnTo>
                  <a:lnTo>
                    <a:pt x="2167" y="3487"/>
                  </a:lnTo>
                  <a:lnTo>
                    <a:pt x="2083" y="3537"/>
                  </a:lnTo>
                  <a:lnTo>
                    <a:pt x="2000" y="3587"/>
                  </a:lnTo>
                  <a:lnTo>
                    <a:pt x="1924" y="3637"/>
                  </a:lnTo>
                  <a:lnTo>
                    <a:pt x="1859" y="3691"/>
                  </a:lnTo>
                  <a:lnTo>
                    <a:pt x="1811" y="3748"/>
                  </a:lnTo>
                  <a:lnTo>
                    <a:pt x="1765" y="3811"/>
                  </a:lnTo>
                  <a:lnTo>
                    <a:pt x="1709" y="3884"/>
                  </a:lnTo>
                  <a:lnTo>
                    <a:pt x="1645" y="3965"/>
                  </a:lnTo>
                  <a:lnTo>
                    <a:pt x="1580" y="4051"/>
                  </a:lnTo>
                  <a:lnTo>
                    <a:pt x="1510" y="4135"/>
                  </a:lnTo>
                  <a:lnTo>
                    <a:pt x="1444" y="4220"/>
                  </a:lnTo>
                  <a:lnTo>
                    <a:pt x="1382" y="4296"/>
                  </a:lnTo>
                  <a:lnTo>
                    <a:pt x="1329" y="4366"/>
                  </a:lnTo>
                  <a:lnTo>
                    <a:pt x="1285" y="4417"/>
                  </a:lnTo>
                  <a:lnTo>
                    <a:pt x="1252" y="4450"/>
                  </a:lnTo>
                  <a:lnTo>
                    <a:pt x="1224" y="4467"/>
                  </a:lnTo>
                  <a:lnTo>
                    <a:pt x="1196" y="4476"/>
                  </a:lnTo>
                  <a:lnTo>
                    <a:pt x="1165" y="4476"/>
                  </a:lnTo>
                  <a:lnTo>
                    <a:pt x="1127" y="4475"/>
                  </a:lnTo>
                  <a:lnTo>
                    <a:pt x="1075" y="4475"/>
                  </a:lnTo>
                  <a:lnTo>
                    <a:pt x="1007" y="4483"/>
                  </a:lnTo>
                  <a:lnTo>
                    <a:pt x="925" y="4485"/>
                  </a:lnTo>
                  <a:lnTo>
                    <a:pt x="842" y="4475"/>
                  </a:lnTo>
                  <a:lnTo>
                    <a:pt x="760" y="4458"/>
                  </a:lnTo>
                  <a:lnTo>
                    <a:pt x="685" y="4434"/>
                  </a:lnTo>
                  <a:lnTo>
                    <a:pt x="618" y="4409"/>
                  </a:lnTo>
                  <a:lnTo>
                    <a:pt x="567" y="4387"/>
                  </a:lnTo>
                  <a:lnTo>
                    <a:pt x="533" y="4371"/>
                  </a:lnTo>
                  <a:lnTo>
                    <a:pt x="521" y="4366"/>
                  </a:lnTo>
                  <a:lnTo>
                    <a:pt x="511" y="4360"/>
                  </a:lnTo>
                  <a:lnTo>
                    <a:pt x="487" y="4346"/>
                  </a:lnTo>
                  <a:lnTo>
                    <a:pt x="452" y="4324"/>
                  </a:lnTo>
                  <a:lnTo>
                    <a:pt x="412" y="4297"/>
                  </a:lnTo>
                  <a:lnTo>
                    <a:pt x="370" y="4264"/>
                  </a:lnTo>
                  <a:lnTo>
                    <a:pt x="336" y="4228"/>
                  </a:lnTo>
                  <a:lnTo>
                    <a:pt x="311" y="4192"/>
                  </a:lnTo>
                  <a:lnTo>
                    <a:pt x="303" y="4155"/>
                  </a:lnTo>
                  <a:lnTo>
                    <a:pt x="300" y="4116"/>
                  </a:lnTo>
                  <a:lnTo>
                    <a:pt x="298" y="4073"/>
                  </a:lnTo>
                  <a:lnTo>
                    <a:pt x="294" y="4029"/>
                  </a:lnTo>
                  <a:lnTo>
                    <a:pt x="291" y="3986"/>
                  </a:lnTo>
                  <a:lnTo>
                    <a:pt x="286" y="3941"/>
                  </a:lnTo>
                  <a:lnTo>
                    <a:pt x="281" y="3900"/>
                  </a:lnTo>
                  <a:lnTo>
                    <a:pt x="274" y="3860"/>
                  </a:lnTo>
                  <a:lnTo>
                    <a:pt x="270" y="3828"/>
                  </a:lnTo>
                  <a:lnTo>
                    <a:pt x="265" y="3786"/>
                  </a:lnTo>
                  <a:lnTo>
                    <a:pt x="262" y="3727"/>
                  </a:lnTo>
                  <a:lnTo>
                    <a:pt x="259" y="3651"/>
                  </a:lnTo>
                  <a:lnTo>
                    <a:pt x="256" y="3560"/>
                  </a:lnTo>
                  <a:lnTo>
                    <a:pt x="250" y="3454"/>
                  </a:lnTo>
                  <a:lnTo>
                    <a:pt x="246" y="3338"/>
                  </a:lnTo>
                  <a:lnTo>
                    <a:pt x="239" y="3209"/>
                  </a:lnTo>
                  <a:lnTo>
                    <a:pt x="231" y="3074"/>
                  </a:lnTo>
                  <a:lnTo>
                    <a:pt x="208" y="2941"/>
                  </a:lnTo>
                  <a:lnTo>
                    <a:pt x="168" y="2822"/>
                  </a:lnTo>
                  <a:lnTo>
                    <a:pt x="118" y="2710"/>
                  </a:lnTo>
                  <a:lnTo>
                    <a:pt x="68" y="2603"/>
                  </a:lnTo>
                  <a:lnTo>
                    <a:pt x="25" y="2492"/>
                  </a:lnTo>
                  <a:lnTo>
                    <a:pt x="0" y="2375"/>
                  </a:lnTo>
                  <a:lnTo>
                    <a:pt x="0" y="2245"/>
                  </a:lnTo>
                  <a:lnTo>
                    <a:pt x="35" y="2100"/>
                  </a:lnTo>
                  <a:lnTo>
                    <a:pt x="92" y="1947"/>
                  </a:lnTo>
                  <a:lnTo>
                    <a:pt x="156" y="1805"/>
                  </a:lnTo>
                  <a:lnTo>
                    <a:pt x="222" y="1672"/>
                  </a:lnTo>
                  <a:lnTo>
                    <a:pt x="291" y="1550"/>
                  </a:lnTo>
                  <a:lnTo>
                    <a:pt x="357" y="1437"/>
                  </a:lnTo>
                  <a:lnTo>
                    <a:pt x="418" y="1337"/>
                  </a:lnTo>
                  <a:lnTo>
                    <a:pt x="473" y="1247"/>
                  </a:lnTo>
                  <a:lnTo>
                    <a:pt x="519" y="1168"/>
                  </a:lnTo>
                  <a:lnTo>
                    <a:pt x="552" y="1088"/>
                  </a:lnTo>
                  <a:lnTo>
                    <a:pt x="574" y="997"/>
                  </a:lnTo>
                  <a:lnTo>
                    <a:pt x="588" y="901"/>
                  </a:lnTo>
                  <a:lnTo>
                    <a:pt x="596" y="809"/>
                  </a:lnTo>
                  <a:lnTo>
                    <a:pt x="597" y="725"/>
                  </a:lnTo>
                  <a:lnTo>
                    <a:pt x="597" y="657"/>
                  </a:lnTo>
                  <a:lnTo>
                    <a:pt x="595" y="612"/>
                  </a:lnTo>
                  <a:lnTo>
                    <a:pt x="595" y="596"/>
                  </a:lnTo>
                  <a:close/>
                </a:path>
              </a:pathLst>
            </a:custGeom>
            <a:solidFill>
              <a:srgbClr val="FFC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7700" y="6740"/>
              <a:ext cx="942" cy="1094"/>
            </a:xfrm>
            <a:custGeom>
              <a:avLst/>
              <a:gdLst>
                <a:gd name="T0" fmla="*/ 947 w 2824"/>
                <a:gd name="T1" fmla="*/ 374 h 4375"/>
                <a:gd name="T2" fmla="*/ 1436 w 2824"/>
                <a:gd name="T3" fmla="*/ 79 h 4375"/>
                <a:gd name="T4" fmla="*/ 1775 w 2824"/>
                <a:gd name="T5" fmla="*/ 12 h 4375"/>
                <a:gd name="T6" fmla="*/ 2058 w 2824"/>
                <a:gd name="T7" fmla="*/ 148 h 4375"/>
                <a:gd name="T8" fmla="*/ 2358 w 2824"/>
                <a:gd name="T9" fmla="*/ 314 h 4375"/>
                <a:gd name="T10" fmla="*/ 2526 w 2824"/>
                <a:gd name="T11" fmla="*/ 438 h 4375"/>
                <a:gd name="T12" fmla="*/ 2640 w 2824"/>
                <a:gd name="T13" fmla="*/ 641 h 4375"/>
                <a:gd name="T14" fmla="*/ 2721 w 2824"/>
                <a:gd name="T15" fmla="*/ 913 h 4375"/>
                <a:gd name="T16" fmla="*/ 2762 w 2824"/>
                <a:gd name="T17" fmla="*/ 1205 h 4375"/>
                <a:gd name="T18" fmla="*/ 2810 w 2824"/>
                <a:gd name="T19" fmla="*/ 1513 h 4375"/>
                <a:gd name="T20" fmla="*/ 2820 w 2824"/>
                <a:gd name="T21" fmla="*/ 1787 h 4375"/>
                <a:gd name="T22" fmla="*/ 2755 w 2824"/>
                <a:gd name="T23" fmla="*/ 2161 h 4375"/>
                <a:gd name="T24" fmla="*/ 2656 w 2824"/>
                <a:gd name="T25" fmla="*/ 2612 h 4375"/>
                <a:gd name="T26" fmla="*/ 2565 w 2824"/>
                <a:gd name="T27" fmla="*/ 2854 h 4375"/>
                <a:gd name="T28" fmla="*/ 2507 w 2824"/>
                <a:gd name="T29" fmla="*/ 3035 h 4375"/>
                <a:gd name="T30" fmla="*/ 2414 w 2824"/>
                <a:gd name="T31" fmla="*/ 3217 h 4375"/>
                <a:gd name="T32" fmla="*/ 2222 w 2824"/>
                <a:gd name="T33" fmla="*/ 3371 h 4375"/>
                <a:gd name="T34" fmla="*/ 1976 w 2824"/>
                <a:gd name="T35" fmla="*/ 3514 h 4375"/>
                <a:gd name="T36" fmla="*/ 1791 w 2824"/>
                <a:gd name="T37" fmla="*/ 3672 h 4375"/>
                <a:gd name="T38" fmla="*/ 1625 w 2824"/>
                <a:gd name="T39" fmla="*/ 3890 h 4375"/>
                <a:gd name="T40" fmla="*/ 1420 w 2824"/>
                <a:gd name="T41" fmla="*/ 4142 h 4375"/>
                <a:gd name="T42" fmla="*/ 1262 w 2824"/>
                <a:gd name="T43" fmla="*/ 4337 h 4375"/>
                <a:gd name="T44" fmla="*/ 1176 w 2824"/>
                <a:gd name="T45" fmla="*/ 4373 h 4375"/>
                <a:gd name="T46" fmla="*/ 1056 w 2824"/>
                <a:gd name="T47" fmla="*/ 4350 h 4375"/>
                <a:gd name="T48" fmla="*/ 826 w 2824"/>
                <a:gd name="T49" fmla="*/ 4346 h 4375"/>
                <a:gd name="T50" fmla="*/ 611 w 2824"/>
                <a:gd name="T51" fmla="*/ 4277 h 4375"/>
                <a:gd name="T52" fmla="*/ 518 w 2824"/>
                <a:gd name="T53" fmla="*/ 4232 h 4375"/>
                <a:gd name="T54" fmla="*/ 457 w 2824"/>
                <a:gd name="T55" fmla="*/ 4198 h 4375"/>
                <a:gd name="T56" fmla="*/ 356 w 2824"/>
                <a:gd name="T57" fmla="*/ 4116 h 4375"/>
                <a:gd name="T58" fmla="*/ 324 w 2824"/>
                <a:gd name="T59" fmla="*/ 4008 h 4375"/>
                <a:gd name="T60" fmla="*/ 313 w 2824"/>
                <a:gd name="T61" fmla="*/ 3896 h 4375"/>
                <a:gd name="T62" fmla="*/ 294 w 2824"/>
                <a:gd name="T63" fmla="*/ 3789 h 4375"/>
                <a:gd name="T64" fmla="*/ 278 w 2824"/>
                <a:gd name="T65" fmla="*/ 3663 h 4375"/>
                <a:gd name="T66" fmla="*/ 257 w 2824"/>
                <a:gd name="T67" fmla="*/ 3411 h 4375"/>
                <a:gd name="T68" fmla="*/ 231 w 2824"/>
                <a:gd name="T69" fmla="*/ 3042 h 4375"/>
                <a:gd name="T70" fmla="*/ 118 w 2824"/>
                <a:gd name="T71" fmla="*/ 2678 h 4375"/>
                <a:gd name="T72" fmla="*/ 0 w 2824"/>
                <a:gd name="T73" fmla="*/ 2343 h 4375"/>
                <a:gd name="T74" fmla="*/ 92 w 2824"/>
                <a:gd name="T75" fmla="*/ 1915 h 4375"/>
                <a:gd name="T76" fmla="*/ 291 w 2824"/>
                <a:gd name="T77" fmla="*/ 1518 h 4375"/>
                <a:gd name="T78" fmla="*/ 473 w 2824"/>
                <a:gd name="T79" fmla="*/ 1215 h 4375"/>
                <a:gd name="T80" fmla="*/ 575 w 2824"/>
                <a:gd name="T81" fmla="*/ 974 h 4375"/>
                <a:gd name="T82" fmla="*/ 599 w 2824"/>
                <a:gd name="T83" fmla="*/ 734 h 4375"/>
                <a:gd name="T84" fmla="*/ 598 w 2824"/>
                <a:gd name="T85" fmla="*/ 623 h 4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24" h="4375">
                  <a:moveTo>
                    <a:pt x="598" y="623"/>
                  </a:moveTo>
                  <a:lnTo>
                    <a:pt x="771" y="497"/>
                  </a:lnTo>
                  <a:lnTo>
                    <a:pt x="947" y="374"/>
                  </a:lnTo>
                  <a:lnTo>
                    <a:pt x="1119" y="260"/>
                  </a:lnTo>
                  <a:lnTo>
                    <a:pt x="1285" y="160"/>
                  </a:lnTo>
                  <a:lnTo>
                    <a:pt x="1436" y="79"/>
                  </a:lnTo>
                  <a:lnTo>
                    <a:pt x="1571" y="24"/>
                  </a:lnTo>
                  <a:lnTo>
                    <a:pt x="1686" y="0"/>
                  </a:lnTo>
                  <a:lnTo>
                    <a:pt x="1775" y="12"/>
                  </a:lnTo>
                  <a:lnTo>
                    <a:pt x="1857" y="48"/>
                  </a:lnTo>
                  <a:lnTo>
                    <a:pt x="1954" y="95"/>
                  </a:lnTo>
                  <a:lnTo>
                    <a:pt x="2058" y="148"/>
                  </a:lnTo>
                  <a:lnTo>
                    <a:pt x="2165" y="205"/>
                  </a:lnTo>
                  <a:lnTo>
                    <a:pt x="2266" y="261"/>
                  </a:lnTo>
                  <a:lnTo>
                    <a:pt x="2358" y="314"/>
                  </a:lnTo>
                  <a:lnTo>
                    <a:pt x="2433" y="362"/>
                  </a:lnTo>
                  <a:lnTo>
                    <a:pt x="2487" y="399"/>
                  </a:lnTo>
                  <a:lnTo>
                    <a:pt x="2526" y="438"/>
                  </a:lnTo>
                  <a:lnTo>
                    <a:pt x="2565" y="493"/>
                  </a:lnTo>
                  <a:lnTo>
                    <a:pt x="2604" y="561"/>
                  </a:lnTo>
                  <a:lnTo>
                    <a:pt x="2640" y="641"/>
                  </a:lnTo>
                  <a:lnTo>
                    <a:pt x="2672" y="726"/>
                  </a:lnTo>
                  <a:lnTo>
                    <a:pt x="2700" y="819"/>
                  </a:lnTo>
                  <a:lnTo>
                    <a:pt x="2721" y="913"/>
                  </a:lnTo>
                  <a:lnTo>
                    <a:pt x="2735" y="1008"/>
                  </a:lnTo>
                  <a:lnTo>
                    <a:pt x="2747" y="1103"/>
                  </a:lnTo>
                  <a:lnTo>
                    <a:pt x="2762" y="1205"/>
                  </a:lnTo>
                  <a:lnTo>
                    <a:pt x="2779" y="1308"/>
                  </a:lnTo>
                  <a:lnTo>
                    <a:pt x="2797" y="1412"/>
                  </a:lnTo>
                  <a:lnTo>
                    <a:pt x="2810" y="1513"/>
                  </a:lnTo>
                  <a:lnTo>
                    <a:pt x="2821" y="1611"/>
                  </a:lnTo>
                  <a:lnTo>
                    <a:pt x="2824" y="1703"/>
                  </a:lnTo>
                  <a:lnTo>
                    <a:pt x="2820" y="1787"/>
                  </a:lnTo>
                  <a:lnTo>
                    <a:pt x="2804" y="1883"/>
                  </a:lnTo>
                  <a:lnTo>
                    <a:pt x="2783" y="2013"/>
                  </a:lnTo>
                  <a:lnTo>
                    <a:pt x="2755" y="2161"/>
                  </a:lnTo>
                  <a:lnTo>
                    <a:pt x="2725" y="2318"/>
                  </a:lnTo>
                  <a:lnTo>
                    <a:pt x="2690" y="2472"/>
                  </a:lnTo>
                  <a:lnTo>
                    <a:pt x="2656" y="2612"/>
                  </a:lnTo>
                  <a:lnTo>
                    <a:pt x="2623" y="2723"/>
                  </a:lnTo>
                  <a:lnTo>
                    <a:pt x="2593" y="2800"/>
                  </a:lnTo>
                  <a:lnTo>
                    <a:pt x="2565" y="2854"/>
                  </a:lnTo>
                  <a:lnTo>
                    <a:pt x="2545" y="2913"/>
                  </a:lnTo>
                  <a:lnTo>
                    <a:pt x="2526" y="2972"/>
                  </a:lnTo>
                  <a:lnTo>
                    <a:pt x="2507" y="3035"/>
                  </a:lnTo>
                  <a:lnTo>
                    <a:pt x="2483" y="3097"/>
                  </a:lnTo>
                  <a:lnTo>
                    <a:pt x="2454" y="3158"/>
                  </a:lnTo>
                  <a:lnTo>
                    <a:pt x="2414" y="3217"/>
                  </a:lnTo>
                  <a:lnTo>
                    <a:pt x="2363" y="3272"/>
                  </a:lnTo>
                  <a:lnTo>
                    <a:pt x="2297" y="3322"/>
                  </a:lnTo>
                  <a:lnTo>
                    <a:pt x="2222" y="3371"/>
                  </a:lnTo>
                  <a:lnTo>
                    <a:pt x="2139" y="3418"/>
                  </a:lnTo>
                  <a:lnTo>
                    <a:pt x="2057" y="3467"/>
                  </a:lnTo>
                  <a:lnTo>
                    <a:pt x="1976" y="3514"/>
                  </a:lnTo>
                  <a:lnTo>
                    <a:pt x="1902" y="3564"/>
                  </a:lnTo>
                  <a:lnTo>
                    <a:pt x="1838" y="3615"/>
                  </a:lnTo>
                  <a:lnTo>
                    <a:pt x="1791" y="3672"/>
                  </a:lnTo>
                  <a:lnTo>
                    <a:pt x="1744" y="3735"/>
                  </a:lnTo>
                  <a:lnTo>
                    <a:pt x="1688" y="3809"/>
                  </a:lnTo>
                  <a:lnTo>
                    <a:pt x="1625" y="3890"/>
                  </a:lnTo>
                  <a:lnTo>
                    <a:pt x="1558" y="3975"/>
                  </a:lnTo>
                  <a:lnTo>
                    <a:pt x="1487" y="4059"/>
                  </a:lnTo>
                  <a:lnTo>
                    <a:pt x="1420" y="4142"/>
                  </a:lnTo>
                  <a:lnTo>
                    <a:pt x="1359" y="4220"/>
                  </a:lnTo>
                  <a:lnTo>
                    <a:pt x="1306" y="4288"/>
                  </a:lnTo>
                  <a:lnTo>
                    <a:pt x="1262" y="4337"/>
                  </a:lnTo>
                  <a:lnTo>
                    <a:pt x="1230" y="4365"/>
                  </a:lnTo>
                  <a:lnTo>
                    <a:pt x="1202" y="4375"/>
                  </a:lnTo>
                  <a:lnTo>
                    <a:pt x="1176" y="4373"/>
                  </a:lnTo>
                  <a:lnTo>
                    <a:pt x="1144" y="4365"/>
                  </a:lnTo>
                  <a:lnTo>
                    <a:pt x="1107" y="4356"/>
                  </a:lnTo>
                  <a:lnTo>
                    <a:pt x="1056" y="4350"/>
                  </a:lnTo>
                  <a:lnTo>
                    <a:pt x="988" y="4355"/>
                  </a:lnTo>
                  <a:lnTo>
                    <a:pt x="907" y="4357"/>
                  </a:lnTo>
                  <a:lnTo>
                    <a:pt x="826" y="4346"/>
                  </a:lnTo>
                  <a:lnTo>
                    <a:pt x="746" y="4326"/>
                  </a:lnTo>
                  <a:lnTo>
                    <a:pt x="674" y="4303"/>
                  </a:lnTo>
                  <a:lnTo>
                    <a:pt x="611" y="4277"/>
                  </a:lnTo>
                  <a:lnTo>
                    <a:pt x="562" y="4254"/>
                  </a:lnTo>
                  <a:lnTo>
                    <a:pt x="529" y="4237"/>
                  </a:lnTo>
                  <a:lnTo>
                    <a:pt x="518" y="4232"/>
                  </a:lnTo>
                  <a:lnTo>
                    <a:pt x="509" y="4227"/>
                  </a:lnTo>
                  <a:lnTo>
                    <a:pt x="488" y="4216"/>
                  </a:lnTo>
                  <a:lnTo>
                    <a:pt x="457" y="4198"/>
                  </a:lnTo>
                  <a:lnTo>
                    <a:pt x="422" y="4175"/>
                  </a:lnTo>
                  <a:lnTo>
                    <a:pt x="387" y="4147"/>
                  </a:lnTo>
                  <a:lnTo>
                    <a:pt x="356" y="4116"/>
                  </a:lnTo>
                  <a:lnTo>
                    <a:pt x="334" y="4081"/>
                  </a:lnTo>
                  <a:lnTo>
                    <a:pt x="326" y="4046"/>
                  </a:lnTo>
                  <a:lnTo>
                    <a:pt x="324" y="4008"/>
                  </a:lnTo>
                  <a:lnTo>
                    <a:pt x="322" y="3971"/>
                  </a:lnTo>
                  <a:lnTo>
                    <a:pt x="317" y="3933"/>
                  </a:lnTo>
                  <a:lnTo>
                    <a:pt x="313" y="3896"/>
                  </a:lnTo>
                  <a:lnTo>
                    <a:pt x="307" y="3859"/>
                  </a:lnTo>
                  <a:lnTo>
                    <a:pt x="300" y="3823"/>
                  </a:lnTo>
                  <a:lnTo>
                    <a:pt x="294" y="3789"/>
                  </a:lnTo>
                  <a:lnTo>
                    <a:pt x="290" y="3758"/>
                  </a:lnTo>
                  <a:lnTo>
                    <a:pt x="284" y="3718"/>
                  </a:lnTo>
                  <a:lnTo>
                    <a:pt x="278" y="3663"/>
                  </a:lnTo>
                  <a:lnTo>
                    <a:pt x="271" y="3592"/>
                  </a:lnTo>
                  <a:lnTo>
                    <a:pt x="265" y="3509"/>
                  </a:lnTo>
                  <a:lnTo>
                    <a:pt x="257" y="3411"/>
                  </a:lnTo>
                  <a:lnTo>
                    <a:pt x="249" y="3300"/>
                  </a:lnTo>
                  <a:lnTo>
                    <a:pt x="240" y="3176"/>
                  </a:lnTo>
                  <a:lnTo>
                    <a:pt x="231" y="3042"/>
                  </a:lnTo>
                  <a:lnTo>
                    <a:pt x="208" y="2909"/>
                  </a:lnTo>
                  <a:lnTo>
                    <a:pt x="168" y="2790"/>
                  </a:lnTo>
                  <a:lnTo>
                    <a:pt x="118" y="2678"/>
                  </a:lnTo>
                  <a:lnTo>
                    <a:pt x="68" y="2571"/>
                  </a:lnTo>
                  <a:lnTo>
                    <a:pt x="25" y="2460"/>
                  </a:lnTo>
                  <a:lnTo>
                    <a:pt x="0" y="2343"/>
                  </a:lnTo>
                  <a:lnTo>
                    <a:pt x="0" y="2213"/>
                  </a:lnTo>
                  <a:lnTo>
                    <a:pt x="35" y="2068"/>
                  </a:lnTo>
                  <a:lnTo>
                    <a:pt x="92" y="1915"/>
                  </a:lnTo>
                  <a:lnTo>
                    <a:pt x="156" y="1773"/>
                  </a:lnTo>
                  <a:lnTo>
                    <a:pt x="222" y="1640"/>
                  </a:lnTo>
                  <a:lnTo>
                    <a:pt x="291" y="1518"/>
                  </a:lnTo>
                  <a:lnTo>
                    <a:pt x="357" y="1405"/>
                  </a:lnTo>
                  <a:lnTo>
                    <a:pt x="418" y="1305"/>
                  </a:lnTo>
                  <a:lnTo>
                    <a:pt x="473" y="1215"/>
                  </a:lnTo>
                  <a:lnTo>
                    <a:pt x="519" y="1136"/>
                  </a:lnTo>
                  <a:lnTo>
                    <a:pt x="552" y="1058"/>
                  </a:lnTo>
                  <a:lnTo>
                    <a:pt x="575" y="974"/>
                  </a:lnTo>
                  <a:lnTo>
                    <a:pt x="589" y="887"/>
                  </a:lnTo>
                  <a:lnTo>
                    <a:pt x="597" y="807"/>
                  </a:lnTo>
                  <a:lnTo>
                    <a:pt x="599" y="734"/>
                  </a:lnTo>
                  <a:lnTo>
                    <a:pt x="600" y="675"/>
                  </a:lnTo>
                  <a:lnTo>
                    <a:pt x="598" y="636"/>
                  </a:lnTo>
                  <a:lnTo>
                    <a:pt x="598" y="623"/>
                  </a:lnTo>
                  <a:close/>
                </a:path>
              </a:pathLst>
            </a:custGeom>
            <a:solidFill>
              <a:srgbClr val="FFC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7700" y="6748"/>
              <a:ext cx="929" cy="1071"/>
            </a:xfrm>
            <a:custGeom>
              <a:avLst/>
              <a:gdLst>
                <a:gd name="T0" fmla="*/ 950 w 2786"/>
                <a:gd name="T1" fmla="*/ 398 h 4282"/>
                <a:gd name="T2" fmla="*/ 1435 w 2786"/>
                <a:gd name="T3" fmla="*/ 87 h 4282"/>
                <a:gd name="T4" fmla="*/ 1773 w 2786"/>
                <a:gd name="T5" fmla="*/ 11 h 4282"/>
                <a:gd name="T6" fmla="*/ 2051 w 2786"/>
                <a:gd name="T7" fmla="*/ 146 h 4282"/>
                <a:gd name="T8" fmla="*/ 2346 w 2786"/>
                <a:gd name="T9" fmla="*/ 309 h 4282"/>
                <a:gd name="T10" fmla="*/ 2510 w 2786"/>
                <a:gd name="T11" fmla="*/ 431 h 4282"/>
                <a:gd name="T12" fmla="*/ 2619 w 2786"/>
                <a:gd name="T13" fmla="*/ 629 h 4282"/>
                <a:gd name="T14" fmla="*/ 2693 w 2786"/>
                <a:gd name="T15" fmla="*/ 897 h 4282"/>
                <a:gd name="T16" fmla="*/ 2733 w 2786"/>
                <a:gd name="T17" fmla="*/ 1187 h 4282"/>
                <a:gd name="T18" fmla="*/ 2776 w 2786"/>
                <a:gd name="T19" fmla="*/ 1488 h 4282"/>
                <a:gd name="T20" fmla="*/ 2782 w 2786"/>
                <a:gd name="T21" fmla="*/ 1757 h 4282"/>
                <a:gd name="T22" fmla="*/ 2718 w 2786"/>
                <a:gd name="T23" fmla="*/ 2130 h 4282"/>
                <a:gd name="T24" fmla="*/ 2619 w 2786"/>
                <a:gd name="T25" fmla="*/ 2577 h 4282"/>
                <a:gd name="T26" fmla="*/ 2527 w 2786"/>
                <a:gd name="T27" fmla="*/ 2817 h 4282"/>
                <a:gd name="T28" fmla="*/ 2472 w 2786"/>
                <a:gd name="T29" fmla="*/ 2987 h 4282"/>
                <a:gd name="T30" fmla="*/ 2382 w 2786"/>
                <a:gd name="T31" fmla="*/ 3156 h 4282"/>
                <a:gd name="T32" fmla="*/ 2191 w 2786"/>
                <a:gd name="T33" fmla="*/ 3307 h 4282"/>
                <a:gd name="T34" fmla="*/ 1952 w 2786"/>
                <a:gd name="T35" fmla="*/ 3443 h 4282"/>
                <a:gd name="T36" fmla="*/ 1770 w 2786"/>
                <a:gd name="T37" fmla="*/ 3598 h 4282"/>
                <a:gd name="T38" fmla="*/ 1603 w 2786"/>
                <a:gd name="T39" fmla="*/ 3815 h 4282"/>
                <a:gd name="T40" fmla="*/ 1399 w 2786"/>
                <a:gd name="T41" fmla="*/ 4066 h 4282"/>
                <a:gd name="T42" fmla="*/ 1238 w 2786"/>
                <a:gd name="T43" fmla="*/ 4258 h 4282"/>
                <a:gd name="T44" fmla="*/ 1155 w 2786"/>
                <a:gd name="T45" fmla="*/ 4271 h 4282"/>
                <a:gd name="T46" fmla="*/ 1037 w 2786"/>
                <a:gd name="T47" fmla="*/ 4224 h 4282"/>
                <a:gd name="T48" fmla="*/ 809 w 2786"/>
                <a:gd name="T49" fmla="*/ 4219 h 4282"/>
                <a:gd name="T50" fmla="*/ 603 w 2786"/>
                <a:gd name="T51" fmla="*/ 4147 h 4282"/>
                <a:gd name="T52" fmla="*/ 515 w 2786"/>
                <a:gd name="T53" fmla="*/ 4100 h 4282"/>
                <a:gd name="T54" fmla="*/ 462 w 2786"/>
                <a:gd name="T55" fmla="*/ 4074 h 4282"/>
                <a:gd name="T56" fmla="*/ 375 w 2786"/>
                <a:gd name="T57" fmla="*/ 4003 h 4282"/>
                <a:gd name="T58" fmla="*/ 348 w 2786"/>
                <a:gd name="T59" fmla="*/ 3901 h 4282"/>
                <a:gd name="T60" fmla="*/ 335 w 2786"/>
                <a:gd name="T61" fmla="*/ 3808 h 4282"/>
                <a:gd name="T62" fmla="*/ 314 w 2786"/>
                <a:gd name="T63" fmla="*/ 3718 h 4282"/>
                <a:gd name="T64" fmla="*/ 295 w 2786"/>
                <a:gd name="T65" fmla="*/ 3600 h 4282"/>
                <a:gd name="T66" fmla="*/ 263 w 2786"/>
                <a:gd name="T67" fmla="*/ 3367 h 4282"/>
                <a:gd name="T68" fmla="*/ 231 w 2786"/>
                <a:gd name="T69" fmla="*/ 3011 h 4282"/>
                <a:gd name="T70" fmla="*/ 118 w 2786"/>
                <a:gd name="T71" fmla="*/ 2647 h 4282"/>
                <a:gd name="T72" fmla="*/ 0 w 2786"/>
                <a:gd name="T73" fmla="*/ 2312 h 4282"/>
                <a:gd name="T74" fmla="*/ 92 w 2786"/>
                <a:gd name="T75" fmla="*/ 1884 h 4282"/>
                <a:gd name="T76" fmla="*/ 291 w 2786"/>
                <a:gd name="T77" fmla="*/ 1487 h 4282"/>
                <a:gd name="T78" fmla="*/ 473 w 2786"/>
                <a:gd name="T79" fmla="*/ 1184 h 4282"/>
                <a:gd name="T80" fmla="*/ 575 w 2786"/>
                <a:gd name="T81" fmla="*/ 952 h 4282"/>
                <a:gd name="T82" fmla="*/ 603 w 2786"/>
                <a:gd name="T83" fmla="*/ 742 h 4282"/>
                <a:gd name="T84" fmla="*/ 602 w 2786"/>
                <a:gd name="T85" fmla="*/ 652 h 4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86" h="4282">
                  <a:moveTo>
                    <a:pt x="602" y="652"/>
                  </a:moveTo>
                  <a:lnTo>
                    <a:pt x="774" y="523"/>
                  </a:lnTo>
                  <a:lnTo>
                    <a:pt x="950" y="398"/>
                  </a:lnTo>
                  <a:lnTo>
                    <a:pt x="1120" y="280"/>
                  </a:lnTo>
                  <a:lnTo>
                    <a:pt x="1285" y="175"/>
                  </a:lnTo>
                  <a:lnTo>
                    <a:pt x="1435" y="87"/>
                  </a:lnTo>
                  <a:lnTo>
                    <a:pt x="1570" y="27"/>
                  </a:lnTo>
                  <a:lnTo>
                    <a:pt x="1684" y="0"/>
                  </a:lnTo>
                  <a:lnTo>
                    <a:pt x="1773" y="11"/>
                  </a:lnTo>
                  <a:lnTo>
                    <a:pt x="1854" y="47"/>
                  </a:lnTo>
                  <a:lnTo>
                    <a:pt x="1949" y="94"/>
                  </a:lnTo>
                  <a:lnTo>
                    <a:pt x="2051" y="146"/>
                  </a:lnTo>
                  <a:lnTo>
                    <a:pt x="2156" y="201"/>
                  </a:lnTo>
                  <a:lnTo>
                    <a:pt x="2255" y="255"/>
                  </a:lnTo>
                  <a:lnTo>
                    <a:pt x="2346" y="309"/>
                  </a:lnTo>
                  <a:lnTo>
                    <a:pt x="2420" y="355"/>
                  </a:lnTo>
                  <a:lnTo>
                    <a:pt x="2472" y="393"/>
                  </a:lnTo>
                  <a:lnTo>
                    <a:pt x="2510" y="431"/>
                  </a:lnTo>
                  <a:lnTo>
                    <a:pt x="2548" y="486"/>
                  </a:lnTo>
                  <a:lnTo>
                    <a:pt x="2584" y="552"/>
                  </a:lnTo>
                  <a:lnTo>
                    <a:pt x="2619" y="629"/>
                  </a:lnTo>
                  <a:lnTo>
                    <a:pt x="2648" y="714"/>
                  </a:lnTo>
                  <a:lnTo>
                    <a:pt x="2674" y="804"/>
                  </a:lnTo>
                  <a:lnTo>
                    <a:pt x="2693" y="897"/>
                  </a:lnTo>
                  <a:lnTo>
                    <a:pt x="2707" y="992"/>
                  </a:lnTo>
                  <a:lnTo>
                    <a:pt x="2719" y="1088"/>
                  </a:lnTo>
                  <a:lnTo>
                    <a:pt x="2733" y="1187"/>
                  </a:lnTo>
                  <a:lnTo>
                    <a:pt x="2749" y="1288"/>
                  </a:lnTo>
                  <a:lnTo>
                    <a:pt x="2764" y="1390"/>
                  </a:lnTo>
                  <a:lnTo>
                    <a:pt x="2776" y="1488"/>
                  </a:lnTo>
                  <a:lnTo>
                    <a:pt x="2784" y="1585"/>
                  </a:lnTo>
                  <a:lnTo>
                    <a:pt x="2786" y="1674"/>
                  </a:lnTo>
                  <a:lnTo>
                    <a:pt x="2782" y="1757"/>
                  </a:lnTo>
                  <a:lnTo>
                    <a:pt x="2766" y="1853"/>
                  </a:lnTo>
                  <a:lnTo>
                    <a:pt x="2746" y="1982"/>
                  </a:lnTo>
                  <a:lnTo>
                    <a:pt x="2718" y="2130"/>
                  </a:lnTo>
                  <a:lnTo>
                    <a:pt x="2687" y="2287"/>
                  </a:lnTo>
                  <a:lnTo>
                    <a:pt x="2653" y="2439"/>
                  </a:lnTo>
                  <a:lnTo>
                    <a:pt x="2619" y="2577"/>
                  </a:lnTo>
                  <a:lnTo>
                    <a:pt x="2584" y="2689"/>
                  </a:lnTo>
                  <a:lnTo>
                    <a:pt x="2554" y="2765"/>
                  </a:lnTo>
                  <a:lnTo>
                    <a:pt x="2527" y="2817"/>
                  </a:lnTo>
                  <a:lnTo>
                    <a:pt x="2507" y="2873"/>
                  </a:lnTo>
                  <a:lnTo>
                    <a:pt x="2489" y="2929"/>
                  </a:lnTo>
                  <a:lnTo>
                    <a:pt x="2472" y="2987"/>
                  </a:lnTo>
                  <a:lnTo>
                    <a:pt x="2449" y="3043"/>
                  </a:lnTo>
                  <a:lnTo>
                    <a:pt x="2421" y="3101"/>
                  </a:lnTo>
                  <a:lnTo>
                    <a:pt x="2382" y="3156"/>
                  </a:lnTo>
                  <a:lnTo>
                    <a:pt x="2332" y="3210"/>
                  </a:lnTo>
                  <a:lnTo>
                    <a:pt x="2266" y="3259"/>
                  </a:lnTo>
                  <a:lnTo>
                    <a:pt x="2191" y="3307"/>
                  </a:lnTo>
                  <a:lnTo>
                    <a:pt x="2111" y="3352"/>
                  </a:lnTo>
                  <a:lnTo>
                    <a:pt x="2031" y="3398"/>
                  </a:lnTo>
                  <a:lnTo>
                    <a:pt x="1952" y="3443"/>
                  </a:lnTo>
                  <a:lnTo>
                    <a:pt x="1880" y="3491"/>
                  </a:lnTo>
                  <a:lnTo>
                    <a:pt x="1817" y="3542"/>
                  </a:lnTo>
                  <a:lnTo>
                    <a:pt x="1770" y="3598"/>
                  </a:lnTo>
                  <a:lnTo>
                    <a:pt x="1724" y="3661"/>
                  </a:lnTo>
                  <a:lnTo>
                    <a:pt x="1667" y="3734"/>
                  </a:lnTo>
                  <a:lnTo>
                    <a:pt x="1603" y="3815"/>
                  </a:lnTo>
                  <a:lnTo>
                    <a:pt x="1535" y="3899"/>
                  </a:lnTo>
                  <a:lnTo>
                    <a:pt x="1465" y="3983"/>
                  </a:lnTo>
                  <a:lnTo>
                    <a:pt x="1399" y="4066"/>
                  </a:lnTo>
                  <a:lnTo>
                    <a:pt x="1335" y="4143"/>
                  </a:lnTo>
                  <a:lnTo>
                    <a:pt x="1282" y="4212"/>
                  </a:lnTo>
                  <a:lnTo>
                    <a:pt x="1238" y="4258"/>
                  </a:lnTo>
                  <a:lnTo>
                    <a:pt x="1207" y="4279"/>
                  </a:lnTo>
                  <a:lnTo>
                    <a:pt x="1180" y="4282"/>
                  </a:lnTo>
                  <a:lnTo>
                    <a:pt x="1155" y="4271"/>
                  </a:lnTo>
                  <a:lnTo>
                    <a:pt x="1125" y="4253"/>
                  </a:lnTo>
                  <a:lnTo>
                    <a:pt x="1088" y="4235"/>
                  </a:lnTo>
                  <a:lnTo>
                    <a:pt x="1037" y="4224"/>
                  </a:lnTo>
                  <a:lnTo>
                    <a:pt x="969" y="4227"/>
                  </a:lnTo>
                  <a:lnTo>
                    <a:pt x="889" y="4228"/>
                  </a:lnTo>
                  <a:lnTo>
                    <a:pt x="809" y="4219"/>
                  </a:lnTo>
                  <a:lnTo>
                    <a:pt x="733" y="4198"/>
                  </a:lnTo>
                  <a:lnTo>
                    <a:pt x="663" y="4173"/>
                  </a:lnTo>
                  <a:lnTo>
                    <a:pt x="603" y="4147"/>
                  </a:lnTo>
                  <a:lnTo>
                    <a:pt x="556" y="4123"/>
                  </a:lnTo>
                  <a:lnTo>
                    <a:pt x="525" y="4106"/>
                  </a:lnTo>
                  <a:lnTo>
                    <a:pt x="515" y="4100"/>
                  </a:lnTo>
                  <a:lnTo>
                    <a:pt x="508" y="4097"/>
                  </a:lnTo>
                  <a:lnTo>
                    <a:pt x="489" y="4088"/>
                  </a:lnTo>
                  <a:lnTo>
                    <a:pt x="462" y="4074"/>
                  </a:lnTo>
                  <a:lnTo>
                    <a:pt x="433" y="4055"/>
                  </a:lnTo>
                  <a:lnTo>
                    <a:pt x="402" y="4030"/>
                  </a:lnTo>
                  <a:lnTo>
                    <a:pt x="375" y="4003"/>
                  </a:lnTo>
                  <a:lnTo>
                    <a:pt x="357" y="3972"/>
                  </a:lnTo>
                  <a:lnTo>
                    <a:pt x="350" y="3937"/>
                  </a:lnTo>
                  <a:lnTo>
                    <a:pt x="348" y="3901"/>
                  </a:lnTo>
                  <a:lnTo>
                    <a:pt x="345" y="3869"/>
                  </a:lnTo>
                  <a:lnTo>
                    <a:pt x="340" y="3837"/>
                  </a:lnTo>
                  <a:lnTo>
                    <a:pt x="335" y="3808"/>
                  </a:lnTo>
                  <a:lnTo>
                    <a:pt x="328" y="3778"/>
                  </a:lnTo>
                  <a:lnTo>
                    <a:pt x="320" y="3748"/>
                  </a:lnTo>
                  <a:lnTo>
                    <a:pt x="314" y="3718"/>
                  </a:lnTo>
                  <a:lnTo>
                    <a:pt x="310" y="3688"/>
                  </a:lnTo>
                  <a:lnTo>
                    <a:pt x="303" y="3650"/>
                  </a:lnTo>
                  <a:lnTo>
                    <a:pt x="295" y="3600"/>
                  </a:lnTo>
                  <a:lnTo>
                    <a:pt x="285" y="3536"/>
                  </a:lnTo>
                  <a:lnTo>
                    <a:pt x="274" y="3459"/>
                  </a:lnTo>
                  <a:lnTo>
                    <a:pt x="263" y="3367"/>
                  </a:lnTo>
                  <a:lnTo>
                    <a:pt x="251" y="3262"/>
                  </a:lnTo>
                  <a:lnTo>
                    <a:pt x="240" y="3143"/>
                  </a:lnTo>
                  <a:lnTo>
                    <a:pt x="231" y="3011"/>
                  </a:lnTo>
                  <a:lnTo>
                    <a:pt x="208" y="2878"/>
                  </a:lnTo>
                  <a:lnTo>
                    <a:pt x="168" y="2759"/>
                  </a:lnTo>
                  <a:lnTo>
                    <a:pt x="118" y="2647"/>
                  </a:lnTo>
                  <a:lnTo>
                    <a:pt x="68" y="2540"/>
                  </a:lnTo>
                  <a:lnTo>
                    <a:pt x="25" y="2429"/>
                  </a:lnTo>
                  <a:lnTo>
                    <a:pt x="0" y="2312"/>
                  </a:lnTo>
                  <a:lnTo>
                    <a:pt x="0" y="2182"/>
                  </a:lnTo>
                  <a:lnTo>
                    <a:pt x="35" y="2037"/>
                  </a:lnTo>
                  <a:lnTo>
                    <a:pt x="92" y="1884"/>
                  </a:lnTo>
                  <a:lnTo>
                    <a:pt x="156" y="1742"/>
                  </a:lnTo>
                  <a:lnTo>
                    <a:pt x="222" y="1609"/>
                  </a:lnTo>
                  <a:lnTo>
                    <a:pt x="291" y="1487"/>
                  </a:lnTo>
                  <a:lnTo>
                    <a:pt x="357" y="1374"/>
                  </a:lnTo>
                  <a:lnTo>
                    <a:pt x="418" y="1274"/>
                  </a:lnTo>
                  <a:lnTo>
                    <a:pt x="473" y="1184"/>
                  </a:lnTo>
                  <a:lnTo>
                    <a:pt x="519" y="1105"/>
                  </a:lnTo>
                  <a:lnTo>
                    <a:pt x="552" y="1029"/>
                  </a:lnTo>
                  <a:lnTo>
                    <a:pt x="575" y="952"/>
                  </a:lnTo>
                  <a:lnTo>
                    <a:pt x="590" y="875"/>
                  </a:lnTo>
                  <a:lnTo>
                    <a:pt x="599" y="805"/>
                  </a:lnTo>
                  <a:lnTo>
                    <a:pt x="603" y="742"/>
                  </a:lnTo>
                  <a:lnTo>
                    <a:pt x="603" y="695"/>
                  </a:lnTo>
                  <a:lnTo>
                    <a:pt x="602" y="663"/>
                  </a:lnTo>
                  <a:lnTo>
                    <a:pt x="602" y="652"/>
                  </a:lnTo>
                  <a:close/>
                </a:path>
              </a:pathLst>
            </a:custGeom>
            <a:solidFill>
              <a:srgbClr val="FF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7848" y="6804"/>
              <a:ext cx="724" cy="897"/>
            </a:xfrm>
            <a:custGeom>
              <a:avLst/>
              <a:gdLst>
                <a:gd name="T0" fmla="*/ 636 w 2172"/>
                <a:gd name="T1" fmla="*/ 1561 h 3589"/>
                <a:gd name="T2" fmla="*/ 413 w 2172"/>
                <a:gd name="T3" fmla="*/ 1391 h 3589"/>
                <a:gd name="T4" fmla="*/ 326 w 2172"/>
                <a:gd name="T5" fmla="*/ 1200 h 3589"/>
                <a:gd name="T6" fmla="*/ 297 w 2172"/>
                <a:gd name="T7" fmla="*/ 959 h 3589"/>
                <a:gd name="T8" fmla="*/ 304 w 2172"/>
                <a:gd name="T9" fmla="*/ 751 h 3589"/>
                <a:gd name="T10" fmla="*/ 389 w 2172"/>
                <a:gd name="T11" fmla="*/ 593 h 3589"/>
                <a:gd name="T12" fmla="*/ 626 w 2172"/>
                <a:gd name="T13" fmla="*/ 365 h 3589"/>
                <a:gd name="T14" fmla="*/ 850 w 2172"/>
                <a:gd name="T15" fmla="*/ 172 h 3589"/>
                <a:gd name="T16" fmla="*/ 956 w 2172"/>
                <a:gd name="T17" fmla="*/ 110 h 3589"/>
                <a:gd name="T18" fmla="*/ 1134 w 2172"/>
                <a:gd name="T19" fmla="*/ 37 h 3589"/>
                <a:gd name="T20" fmla="*/ 1288 w 2172"/>
                <a:gd name="T21" fmla="*/ 0 h 3589"/>
                <a:gd name="T22" fmla="*/ 1484 w 2172"/>
                <a:gd name="T23" fmla="*/ 46 h 3589"/>
                <a:gd name="T24" fmla="*/ 1747 w 2172"/>
                <a:gd name="T25" fmla="*/ 158 h 3589"/>
                <a:gd name="T26" fmla="*/ 1908 w 2172"/>
                <a:gd name="T27" fmla="*/ 301 h 3589"/>
                <a:gd name="T28" fmla="*/ 2057 w 2172"/>
                <a:gd name="T29" fmla="*/ 521 h 3589"/>
                <a:gd name="T30" fmla="*/ 2163 w 2172"/>
                <a:gd name="T31" fmla="*/ 900 h 3589"/>
                <a:gd name="T32" fmla="*/ 2172 w 2172"/>
                <a:gd name="T33" fmla="*/ 1437 h 3589"/>
                <a:gd name="T34" fmla="*/ 2156 w 2172"/>
                <a:gd name="T35" fmla="*/ 1921 h 3589"/>
                <a:gd name="T36" fmla="*/ 2074 w 2172"/>
                <a:gd name="T37" fmla="*/ 2317 h 3589"/>
                <a:gd name="T38" fmla="*/ 1981 w 2172"/>
                <a:gd name="T39" fmla="*/ 2588 h 3589"/>
                <a:gd name="T40" fmla="*/ 1904 w 2172"/>
                <a:gd name="T41" fmla="*/ 2767 h 3589"/>
                <a:gd name="T42" fmla="*/ 1739 w 2172"/>
                <a:gd name="T43" fmla="*/ 2919 h 3589"/>
                <a:gd name="T44" fmla="*/ 1489 w 2172"/>
                <a:gd name="T45" fmla="*/ 3072 h 3589"/>
                <a:gd name="T46" fmla="*/ 1272 w 2172"/>
                <a:gd name="T47" fmla="*/ 3206 h 3589"/>
                <a:gd name="T48" fmla="*/ 1172 w 2172"/>
                <a:gd name="T49" fmla="*/ 3337 h 3589"/>
                <a:gd name="T50" fmla="*/ 1084 w 2172"/>
                <a:gd name="T51" fmla="*/ 3504 h 3589"/>
                <a:gd name="T52" fmla="*/ 905 w 2172"/>
                <a:gd name="T53" fmla="*/ 3589 h 3589"/>
                <a:gd name="T54" fmla="*/ 635 w 2172"/>
                <a:gd name="T55" fmla="*/ 3539 h 3589"/>
                <a:gd name="T56" fmla="*/ 375 w 2172"/>
                <a:gd name="T57" fmla="*/ 3417 h 3589"/>
                <a:gd name="T58" fmla="*/ 179 w 2172"/>
                <a:gd name="T59" fmla="*/ 3252 h 3589"/>
                <a:gd name="T60" fmla="*/ 47 w 2172"/>
                <a:gd name="T61" fmla="*/ 3117 h 3589"/>
                <a:gd name="T62" fmla="*/ 0 w 2172"/>
                <a:gd name="T63" fmla="*/ 2935 h 3589"/>
                <a:gd name="T64" fmla="*/ 40 w 2172"/>
                <a:gd name="T65" fmla="*/ 2707 h 3589"/>
                <a:gd name="T66" fmla="*/ 79 w 2172"/>
                <a:gd name="T67" fmla="*/ 2635 h 3589"/>
                <a:gd name="T68" fmla="*/ 169 w 2172"/>
                <a:gd name="T69" fmla="*/ 2598 h 3589"/>
                <a:gd name="T70" fmla="*/ 257 w 2172"/>
                <a:gd name="T71" fmla="*/ 2509 h 3589"/>
                <a:gd name="T72" fmla="*/ 275 w 2172"/>
                <a:gd name="T73" fmla="*/ 2408 h 3589"/>
                <a:gd name="T74" fmla="*/ 239 w 2172"/>
                <a:gd name="T75" fmla="*/ 2320 h 3589"/>
                <a:gd name="T76" fmla="*/ 186 w 2172"/>
                <a:gd name="T77" fmla="*/ 2234 h 3589"/>
                <a:gd name="T78" fmla="*/ 240 w 2172"/>
                <a:gd name="T79" fmla="*/ 2134 h 3589"/>
                <a:gd name="T80" fmla="*/ 440 w 2172"/>
                <a:gd name="T81" fmla="*/ 2033 h 3589"/>
                <a:gd name="T82" fmla="*/ 585 w 2172"/>
                <a:gd name="T83" fmla="*/ 1986 h 3589"/>
                <a:gd name="T84" fmla="*/ 758 w 2172"/>
                <a:gd name="T85" fmla="*/ 1982 h 3589"/>
                <a:gd name="T86" fmla="*/ 977 w 2172"/>
                <a:gd name="T87" fmla="*/ 1969 h 3589"/>
                <a:gd name="T88" fmla="*/ 1112 w 2172"/>
                <a:gd name="T89" fmla="*/ 1918 h 3589"/>
                <a:gd name="T90" fmla="*/ 1051 w 2172"/>
                <a:gd name="T91" fmla="*/ 1841 h 3589"/>
                <a:gd name="T92" fmla="*/ 943 w 2172"/>
                <a:gd name="T93" fmla="*/ 1768 h 3589"/>
                <a:gd name="T94" fmla="*/ 879 w 2172"/>
                <a:gd name="T95" fmla="*/ 1724 h 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72" h="3589">
                  <a:moveTo>
                    <a:pt x="875" y="1722"/>
                  </a:moveTo>
                  <a:lnTo>
                    <a:pt x="745" y="1633"/>
                  </a:lnTo>
                  <a:lnTo>
                    <a:pt x="636" y="1561"/>
                  </a:lnTo>
                  <a:lnTo>
                    <a:pt x="544" y="1499"/>
                  </a:lnTo>
                  <a:lnTo>
                    <a:pt x="471" y="1444"/>
                  </a:lnTo>
                  <a:lnTo>
                    <a:pt x="413" y="1391"/>
                  </a:lnTo>
                  <a:lnTo>
                    <a:pt x="371" y="1337"/>
                  </a:lnTo>
                  <a:lnTo>
                    <a:pt x="342" y="1274"/>
                  </a:lnTo>
                  <a:lnTo>
                    <a:pt x="326" y="1200"/>
                  </a:lnTo>
                  <a:lnTo>
                    <a:pt x="314" y="1117"/>
                  </a:lnTo>
                  <a:lnTo>
                    <a:pt x="304" y="1037"/>
                  </a:lnTo>
                  <a:lnTo>
                    <a:pt x="297" y="959"/>
                  </a:lnTo>
                  <a:lnTo>
                    <a:pt x="295" y="884"/>
                  </a:lnTo>
                  <a:lnTo>
                    <a:pt x="296" y="814"/>
                  </a:lnTo>
                  <a:lnTo>
                    <a:pt x="304" y="751"/>
                  </a:lnTo>
                  <a:lnTo>
                    <a:pt x="320" y="694"/>
                  </a:lnTo>
                  <a:lnTo>
                    <a:pt x="346" y="648"/>
                  </a:lnTo>
                  <a:lnTo>
                    <a:pt x="389" y="593"/>
                  </a:lnTo>
                  <a:lnTo>
                    <a:pt x="455" y="525"/>
                  </a:lnTo>
                  <a:lnTo>
                    <a:pt x="538" y="446"/>
                  </a:lnTo>
                  <a:lnTo>
                    <a:pt x="626" y="365"/>
                  </a:lnTo>
                  <a:lnTo>
                    <a:pt x="713" y="287"/>
                  </a:lnTo>
                  <a:lnTo>
                    <a:pt x="791" y="220"/>
                  </a:lnTo>
                  <a:lnTo>
                    <a:pt x="850" y="172"/>
                  </a:lnTo>
                  <a:lnTo>
                    <a:pt x="886" y="146"/>
                  </a:lnTo>
                  <a:lnTo>
                    <a:pt x="913" y="131"/>
                  </a:lnTo>
                  <a:lnTo>
                    <a:pt x="956" y="110"/>
                  </a:lnTo>
                  <a:lnTo>
                    <a:pt x="1010" y="85"/>
                  </a:lnTo>
                  <a:lnTo>
                    <a:pt x="1071" y="61"/>
                  </a:lnTo>
                  <a:lnTo>
                    <a:pt x="1134" y="37"/>
                  </a:lnTo>
                  <a:lnTo>
                    <a:pt x="1193" y="18"/>
                  </a:lnTo>
                  <a:lnTo>
                    <a:pt x="1246" y="5"/>
                  </a:lnTo>
                  <a:lnTo>
                    <a:pt x="1288" y="0"/>
                  </a:lnTo>
                  <a:lnTo>
                    <a:pt x="1334" y="6"/>
                  </a:lnTo>
                  <a:lnTo>
                    <a:pt x="1401" y="21"/>
                  </a:lnTo>
                  <a:lnTo>
                    <a:pt x="1484" y="46"/>
                  </a:lnTo>
                  <a:lnTo>
                    <a:pt x="1573" y="79"/>
                  </a:lnTo>
                  <a:lnTo>
                    <a:pt x="1663" y="115"/>
                  </a:lnTo>
                  <a:lnTo>
                    <a:pt x="1747" y="158"/>
                  </a:lnTo>
                  <a:lnTo>
                    <a:pt x="1817" y="204"/>
                  </a:lnTo>
                  <a:lnTo>
                    <a:pt x="1867" y="251"/>
                  </a:lnTo>
                  <a:lnTo>
                    <a:pt x="1908" y="301"/>
                  </a:lnTo>
                  <a:lnTo>
                    <a:pt x="1956" y="361"/>
                  </a:lnTo>
                  <a:lnTo>
                    <a:pt x="2006" y="433"/>
                  </a:lnTo>
                  <a:lnTo>
                    <a:pt x="2057" y="521"/>
                  </a:lnTo>
                  <a:lnTo>
                    <a:pt x="2100" y="627"/>
                  </a:lnTo>
                  <a:lnTo>
                    <a:pt x="2138" y="752"/>
                  </a:lnTo>
                  <a:lnTo>
                    <a:pt x="2163" y="900"/>
                  </a:lnTo>
                  <a:lnTo>
                    <a:pt x="2172" y="1075"/>
                  </a:lnTo>
                  <a:lnTo>
                    <a:pt x="2172" y="1259"/>
                  </a:lnTo>
                  <a:lnTo>
                    <a:pt x="2172" y="1437"/>
                  </a:lnTo>
                  <a:lnTo>
                    <a:pt x="2171" y="1607"/>
                  </a:lnTo>
                  <a:lnTo>
                    <a:pt x="2167" y="1770"/>
                  </a:lnTo>
                  <a:lnTo>
                    <a:pt x="2156" y="1921"/>
                  </a:lnTo>
                  <a:lnTo>
                    <a:pt x="2139" y="2064"/>
                  </a:lnTo>
                  <a:lnTo>
                    <a:pt x="2112" y="2196"/>
                  </a:lnTo>
                  <a:lnTo>
                    <a:pt x="2074" y="2317"/>
                  </a:lnTo>
                  <a:lnTo>
                    <a:pt x="2035" y="2421"/>
                  </a:lnTo>
                  <a:lnTo>
                    <a:pt x="2006" y="2510"/>
                  </a:lnTo>
                  <a:lnTo>
                    <a:pt x="1981" y="2588"/>
                  </a:lnTo>
                  <a:lnTo>
                    <a:pt x="1959" y="2655"/>
                  </a:lnTo>
                  <a:lnTo>
                    <a:pt x="1934" y="2713"/>
                  </a:lnTo>
                  <a:lnTo>
                    <a:pt x="1904" y="2767"/>
                  </a:lnTo>
                  <a:lnTo>
                    <a:pt x="1862" y="2818"/>
                  </a:lnTo>
                  <a:lnTo>
                    <a:pt x="1809" y="2869"/>
                  </a:lnTo>
                  <a:lnTo>
                    <a:pt x="1739" y="2919"/>
                  </a:lnTo>
                  <a:lnTo>
                    <a:pt x="1660" y="2971"/>
                  </a:lnTo>
                  <a:lnTo>
                    <a:pt x="1574" y="3022"/>
                  </a:lnTo>
                  <a:lnTo>
                    <a:pt x="1489" y="3072"/>
                  </a:lnTo>
                  <a:lnTo>
                    <a:pt x="1407" y="3119"/>
                  </a:lnTo>
                  <a:lnTo>
                    <a:pt x="1333" y="3165"/>
                  </a:lnTo>
                  <a:lnTo>
                    <a:pt x="1272" y="3206"/>
                  </a:lnTo>
                  <a:lnTo>
                    <a:pt x="1230" y="3245"/>
                  </a:lnTo>
                  <a:lnTo>
                    <a:pt x="1198" y="3286"/>
                  </a:lnTo>
                  <a:lnTo>
                    <a:pt x="1172" y="3337"/>
                  </a:lnTo>
                  <a:lnTo>
                    <a:pt x="1147" y="3393"/>
                  </a:lnTo>
                  <a:lnTo>
                    <a:pt x="1119" y="3452"/>
                  </a:lnTo>
                  <a:lnTo>
                    <a:pt x="1084" y="3504"/>
                  </a:lnTo>
                  <a:lnTo>
                    <a:pt x="1039" y="3548"/>
                  </a:lnTo>
                  <a:lnTo>
                    <a:pt x="979" y="3577"/>
                  </a:lnTo>
                  <a:lnTo>
                    <a:pt x="905" y="3589"/>
                  </a:lnTo>
                  <a:lnTo>
                    <a:pt x="817" y="3583"/>
                  </a:lnTo>
                  <a:lnTo>
                    <a:pt x="727" y="3566"/>
                  </a:lnTo>
                  <a:lnTo>
                    <a:pt x="635" y="3539"/>
                  </a:lnTo>
                  <a:lnTo>
                    <a:pt x="545" y="3506"/>
                  </a:lnTo>
                  <a:lnTo>
                    <a:pt x="458" y="3464"/>
                  </a:lnTo>
                  <a:lnTo>
                    <a:pt x="375" y="3417"/>
                  </a:lnTo>
                  <a:lnTo>
                    <a:pt x="301" y="3363"/>
                  </a:lnTo>
                  <a:lnTo>
                    <a:pt x="238" y="3307"/>
                  </a:lnTo>
                  <a:lnTo>
                    <a:pt x="179" y="3252"/>
                  </a:lnTo>
                  <a:lnTo>
                    <a:pt x="128" y="3205"/>
                  </a:lnTo>
                  <a:lnTo>
                    <a:pt x="82" y="3161"/>
                  </a:lnTo>
                  <a:lnTo>
                    <a:pt x="47" y="3117"/>
                  </a:lnTo>
                  <a:lnTo>
                    <a:pt x="19" y="3066"/>
                  </a:lnTo>
                  <a:lnTo>
                    <a:pt x="3" y="3007"/>
                  </a:lnTo>
                  <a:lnTo>
                    <a:pt x="0" y="2935"/>
                  </a:lnTo>
                  <a:lnTo>
                    <a:pt x="12" y="2849"/>
                  </a:lnTo>
                  <a:lnTo>
                    <a:pt x="26" y="2765"/>
                  </a:lnTo>
                  <a:lnTo>
                    <a:pt x="40" y="2707"/>
                  </a:lnTo>
                  <a:lnTo>
                    <a:pt x="50" y="2670"/>
                  </a:lnTo>
                  <a:lnTo>
                    <a:pt x="64" y="2649"/>
                  </a:lnTo>
                  <a:lnTo>
                    <a:pt x="79" y="2635"/>
                  </a:lnTo>
                  <a:lnTo>
                    <a:pt x="100" y="2626"/>
                  </a:lnTo>
                  <a:lnTo>
                    <a:pt x="129" y="2615"/>
                  </a:lnTo>
                  <a:lnTo>
                    <a:pt x="169" y="2598"/>
                  </a:lnTo>
                  <a:lnTo>
                    <a:pt x="207" y="2571"/>
                  </a:lnTo>
                  <a:lnTo>
                    <a:pt x="237" y="2542"/>
                  </a:lnTo>
                  <a:lnTo>
                    <a:pt x="257" y="2509"/>
                  </a:lnTo>
                  <a:lnTo>
                    <a:pt x="271" y="2476"/>
                  </a:lnTo>
                  <a:lnTo>
                    <a:pt x="276" y="2441"/>
                  </a:lnTo>
                  <a:lnTo>
                    <a:pt x="275" y="2408"/>
                  </a:lnTo>
                  <a:lnTo>
                    <a:pt x="269" y="2376"/>
                  </a:lnTo>
                  <a:lnTo>
                    <a:pt x="257" y="2348"/>
                  </a:lnTo>
                  <a:lnTo>
                    <a:pt x="239" y="2320"/>
                  </a:lnTo>
                  <a:lnTo>
                    <a:pt x="217" y="2292"/>
                  </a:lnTo>
                  <a:lnTo>
                    <a:pt x="197" y="2262"/>
                  </a:lnTo>
                  <a:lnTo>
                    <a:pt x="186" y="2234"/>
                  </a:lnTo>
                  <a:lnTo>
                    <a:pt x="185" y="2203"/>
                  </a:lnTo>
                  <a:lnTo>
                    <a:pt x="201" y="2169"/>
                  </a:lnTo>
                  <a:lnTo>
                    <a:pt x="240" y="2134"/>
                  </a:lnTo>
                  <a:lnTo>
                    <a:pt x="306" y="2097"/>
                  </a:lnTo>
                  <a:lnTo>
                    <a:pt x="378" y="2061"/>
                  </a:lnTo>
                  <a:lnTo>
                    <a:pt x="440" y="2033"/>
                  </a:lnTo>
                  <a:lnTo>
                    <a:pt x="491" y="2011"/>
                  </a:lnTo>
                  <a:lnTo>
                    <a:pt x="539" y="1997"/>
                  </a:lnTo>
                  <a:lnTo>
                    <a:pt x="585" y="1986"/>
                  </a:lnTo>
                  <a:lnTo>
                    <a:pt x="634" y="1981"/>
                  </a:lnTo>
                  <a:lnTo>
                    <a:pt x="690" y="1979"/>
                  </a:lnTo>
                  <a:lnTo>
                    <a:pt x="758" y="1982"/>
                  </a:lnTo>
                  <a:lnTo>
                    <a:pt x="833" y="1982"/>
                  </a:lnTo>
                  <a:lnTo>
                    <a:pt x="908" y="1979"/>
                  </a:lnTo>
                  <a:lnTo>
                    <a:pt x="977" y="1969"/>
                  </a:lnTo>
                  <a:lnTo>
                    <a:pt x="1039" y="1957"/>
                  </a:lnTo>
                  <a:lnTo>
                    <a:pt x="1085" y="1938"/>
                  </a:lnTo>
                  <a:lnTo>
                    <a:pt x="1112" y="1918"/>
                  </a:lnTo>
                  <a:lnTo>
                    <a:pt x="1116" y="1894"/>
                  </a:lnTo>
                  <a:lnTo>
                    <a:pt x="1092" y="1868"/>
                  </a:lnTo>
                  <a:lnTo>
                    <a:pt x="1051" y="1841"/>
                  </a:lnTo>
                  <a:lnTo>
                    <a:pt x="1012" y="1814"/>
                  </a:lnTo>
                  <a:lnTo>
                    <a:pt x="975" y="1789"/>
                  </a:lnTo>
                  <a:lnTo>
                    <a:pt x="943" y="1768"/>
                  </a:lnTo>
                  <a:lnTo>
                    <a:pt x="915" y="1748"/>
                  </a:lnTo>
                  <a:lnTo>
                    <a:pt x="893" y="1734"/>
                  </a:lnTo>
                  <a:lnTo>
                    <a:pt x="879" y="1724"/>
                  </a:lnTo>
                  <a:lnTo>
                    <a:pt x="875" y="1722"/>
                  </a:ln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7848" y="6825"/>
              <a:ext cx="701" cy="865"/>
            </a:xfrm>
            <a:custGeom>
              <a:avLst/>
              <a:gdLst>
                <a:gd name="T0" fmla="*/ 640 w 2105"/>
                <a:gd name="T1" fmla="*/ 1471 h 3461"/>
                <a:gd name="T2" fmla="*/ 430 w 2105"/>
                <a:gd name="T3" fmla="*/ 1288 h 3461"/>
                <a:gd name="T4" fmla="*/ 351 w 2105"/>
                <a:gd name="T5" fmla="*/ 1087 h 3461"/>
                <a:gd name="T6" fmla="*/ 321 w 2105"/>
                <a:gd name="T7" fmla="*/ 857 h 3461"/>
                <a:gd name="T8" fmla="*/ 324 w 2105"/>
                <a:gd name="T9" fmla="*/ 671 h 3461"/>
                <a:gd name="T10" fmla="*/ 405 w 2105"/>
                <a:gd name="T11" fmla="*/ 523 h 3461"/>
                <a:gd name="T12" fmla="*/ 639 w 2105"/>
                <a:gd name="T13" fmla="*/ 317 h 3461"/>
                <a:gd name="T14" fmla="*/ 858 w 2105"/>
                <a:gd name="T15" fmla="*/ 147 h 3461"/>
                <a:gd name="T16" fmla="*/ 960 w 2105"/>
                <a:gd name="T17" fmla="*/ 89 h 3461"/>
                <a:gd name="T18" fmla="*/ 1126 w 2105"/>
                <a:gd name="T19" fmla="*/ 30 h 3461"/>
                <a:gd name="T20" fmla="*/ 1273 w 2105"/>
                <a:gd name="T21" fmla="*/ 0 h 3461"/>
                <a:gd name="T22" fmla="*/ 1455 w 2105"/>
                <a:gd name="T23" fmla="*/ 42 h 3461"/>
                <a:gd name="T24" fmla="*/ 1695 w 2105"/>
                <a:gd name="T25" fmla="*/ 152 h 3461"/>
                <a:gd name="T26" fmla="*/ 1849 w 2105"/>
                <a:gd name="T27" fmla="*/ 293 h 3461"/>
                <a:gd name="T28" fmla="*/ 1993 w 2105"/>
                <a:gd name="T29" fmla="*/ 507 h 3461"/>
                <a:gd name="T30" fmla="*/ 2095 w 2105"/>
                <a:gd name="T31" fmla="*/ 878 h 3461"/>
                <a:gd name="T32" fmla="*/ 2105 w 2105"/>
                <a:gd name="T33" fmla="*/ 1405 h 3461"/>
                <a:gd name="T34" fmla="*/ 2087 w 2105"/>
                <a:gd name="T35" fmla="*/ 1856 h 3461"/>
                <a:gd name="T36" fmla="*/ 2006 w 2105"/>
                <a:gd name="T37" fmla="*/ 2232 h 3461"/>
                <a:gd name="T38" fmla="*/ 1907 w 2105"/>
                <a:gd name="T39" fmla="*/ 2491 h 3461"/>
                <a:gd name="T40" fmla="*/ 1821 w 2105"/>
                <a:gd name="T41" fmla="*/ 2650 h 3461"/>
                <a:gd name="T42" fmla="*/ 1656 w 2105"/>
                <a:gd name="T43" fmla="*/ 2795 h 3461"/>
                <a:gd name="T44" fmla="*/ 1421 w 2105"/>
                <a:gd name="T45" fmla="*/ 2946 h 3461"/>
                <a:gd name="T46" fmla="*/ 1218 w 2105"/>
                <a:gd name="T47" fmla="*/ 3078 h 3461"/>
                <a:gd name="T48" fmla="*/ 1122 w 2105"/>
                <a:gd name="T49" fmla="*/ 3210 h 3461"/>
                <a:gd name="T50" fmla="*/ 1039 w 2105"/>
                <a:gd name="T51" fmla="*/ 3376 h 3461"/>
                <a:gd name="T52" fmla="*/ 865 w 2105"/>
                <a:gd name="T53" fmla="*/ 3461 h 3461"/>
                <a:gd name="T54" fmla="*/ 608 w 2105"/>
                <a:gd name="T55" fmla="*/ 3426 h 3461"/>
                <a:gd name="T56" fmla="*/ 369 w 2105"/>
                <a:gd name="T57" fmla="*/ 3325 h 3461"/>
                <a:gd name="T58" fmla="*/ 179 w 2105"/>
                <a:gd name="T59" fmla="*/ 3167 h 3461"/>
                <a:gd name="T60" fmla="*/ 47 w 2105"/>
                <a:gd name="T61" fmla="*/ 3032 h 3461"/>
                <a:gd name="T62" fmla="*/ 0 w 2105"/>
                <a:gd name="T63" fmla="*/ 2850 h 3461"/>
                <a:gd name="T64" fmla="*/ 40 w 2105"/>
                <a:gd name="T65" fmla="*/ 2622 h 3461"/>
                <a:gd name="T66" fmla="*/ 79 w 2105"/>
                <a:gd name="T67" fmla="*/ 2550 h 3461"/>
                <a:gd name="T68" fmla="*/ 169 w 2105"/>
                <a:gd name="T69" fmla="*/ 2513 h 3461"/>
                <a:gd name="T70" fmla="*/ 263 w 2105"/>
                <a:gd name="T71" fmla="*/ 2425 h 3461"/>
                <a:gd name="T72" fmla="*/ 290 w 2105"/>
                <a:gd name="T73" fmla="*/ 2327 h 3461"/>
                <a:gd name="T74" fmla="*/ 255 w 2105"/>
                <a:gd name="T75" fmla="*/ 2239 h 3461"/>
                <a:gd name="T76" fmla="*/ 202 w 2105"/>
                <a:gd name="T77" fmla="*/ 2162 h 3461"/>
                <a:gd name="T78" fmla="*/ 256 w 2105"/>
                <a:gd name="T79" fmla="*/ 2071 h 3461"/>
                <a:gd name="T80" fmla="*/ 453 w 2105"/>
                <a:gd name="T81" fmla="*/ 1970 h 3461"/>
                <a:gd name="T82" fmla="*/ 590 w 2105"/>
                <a:gd name="T83" fmla="*/ 1922 h 3461"/>
                <a:gd name="T84" fmla="*/ 758 w 2105"/>
                <a:gd name="T85" fmla="*/ 1918 h 3461"/>
                <a:gd name="T86" fmla="*/ 977 w 2105"/>
                <a:gd name="T87" fmla="*/ 1898 h 3461"/>
                <a:gd name="T88" fmla="*/ 1112 w 2105"/>
                <a:gd name="T89" fmla="*/ 1836 h 3461"/>
                <a:gd name="T90" fmla="*/ 1051 w 2105"/>
                <a:gd name="T91" fmla="*/ 1756 h 3461"/>
                <a:gd name="T92" fmla="*/ 943 w 2105"/>
                <a:gd name="T93" fmla="*/ 1683 h 3461"/>
                <a:gd name="T94" fmla="*/ 879 w 2105"/>
                <a:gd name="T95" fmla="*/ 1639 h 3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5" h="3461">
                  <a:moveTo>
                    <a:pt x="875" y="1637"/>
                  </a:moveTo>
                  <a:lnTo>
                    <a:pt x="746" y="1546"/>
                  </a:lnTo>
                  <a:lnTo>
                    <a:pt x="640" y="1471"/>
                  </a:lnTo>
                  <a:lnTo>
                    <a:pt x="552" y="1405"/>
                  </a:lnTo>
                  <a:lnTo>
                    <a:pt x="484" y="1346"/>
                  </a:lnTo>
                  <a:lnTo>
                    <a:pt x="430" y="1288"/>
                  </a:lnTo>
                  <a:lnTo>
                    <a:pt x="392" y="1228"/>
                  </a:lnTo>
                  <a:lnTo>
                    <a:pt x="366" y="1162"/>
                  </a:lnTo>
                  <a:lnTo>
                    <a:pt x="351" y="1087"/>
                  </a:lnTo>
                  <a:lnTo>
                    <a:pt x="340" y="1006"/>
                  </a:lnTo>
                  <a:lnTo>
                    <a:pt x="329" y="930"/>
                  </a:lnTo>
                  <a:lnTo>
                    <a:pt x="321" y="857"/>
                  </a:lnTo>
                  <a:lnTo>
                    <a:pt x="317" y="791"/>
                  </a:lnTo>
                  <a:lnTo>
                    <a:pt x="317" y="728"/>
                  </a:lnTo>
                  <a:lnTo>
                    <a:pt x="324" y="671"/>
                  </a:lnTo>
                  <a:lnTo>
                    <a:pt x="339" y="619"/>
                  </a:lnTo>
                  <a:lnTo>
                    <a:pt x="364" y="575"/>
                  </a:lnTo>
                  <a:lnTo>
                    <a:pt x="405" y="523"/>
                  </a:lnTo>
                  <a:lnTo>
                    <a:pt x="471" y="460"/>
                  </a:lnTo>
                  <a:lnTo>
                    <a:pt x="551" y="389"/>
                  </a:lnTo>
                  <a:lnTo>
                    <a:pt x="639" y="317"/>
                  </a:lnTo>
                  <a:lnTo>
                    <a:pt x="723" y="248"/>
                  </a:lnTo>
                  <a:lnTo>
                    <a:pt x="799" y="190"/>
                  </a:lnTo>
                  <a:lnTo>
                    <a:pt x="858" y="147"/>
                  </a:lnTo>
                  <a:lnTo>
                    <a:pt x="892" y="123"/>
                  </a:lnTo>
                  <a:lnTo>
                    <a:pt x="918" y="108"/>
                  </a:lnTo>
                  <a:lnTo>
                    <a:pt x="960" y="89"/>
                  </a:lnTo>
                  <a:lnTo>
                    <a:pt x="1011" y="69"/>
                  </a:lnTo>
                  <a:lnTo>
                    <a:pt x="1068" y="49"/>
                  </a:lnTo>
                  <a:lnTo>
                    <a:pt x="1126" y="30"/>
                  </a:lnTo>
                  <a:lnTo>
                    <a:pt x="1183" y="15"/>
                  </a:lnTo>
                  <a:lnTo>
                    <a:pt x="1233" y="4"/>
                  </a:lnTo>
                  <a:lnTo>
                    <a:pt x="1273" y="0"/>
                  </a:lnTo>
                  <a:lnTo>
                    <a:pt x="1317" y="5"/>
                  </a:lnTo>
                  <a:lnTo>
                    <a:pt x="1380" y="20"/>
                  </a:lnTo>
                  <a:lnTo>
                    <a:pt x="1455" y="42"/>
                  </a:lnTo>
                  <a:lnTo>
                    <a:pt x="1537" y="75"/>
                  </a:lnTo>
                  <a:lnTo>
                    <a:pt x="1618" y="110"/>
                  </a:lnTo>
                  <a:lnTo>
                    <a:pt x="1695" y="152"/>
                  </a:lnTo>
                  <a:lnTo>
                    <a:pt x="1760" y="196"/>
                  </a:lnTo>
                  <a:lnTo>
                    <a:pt x="1809" y="244"/>
                  </a:lnTo>
                  <a:lnTo>
                    <a:pt x="1849" y="293"/>
                  </a:lnTo>
                  <a:lnTo>
                    <a:pt x="1896" y="352"/>
                  </a:lnTo>
                  <a:lnTo>
                    <a:pt x="1944" y="422"/>
                  </a:lnTo>
                  <a:lnTo>
                    <a:pt x="1993" y="507"/>
                  </a:lnTo>
                  <a:lnTo>
                    <a:pt x="2036" y="609"/>
                  </a:lnTo>
                  <a:lnTo>
                    <a:pt x="2071" y="732"/>
                  </a:lnTo>
                  <a:lnTo>
                    <a:pt x="2095" y="878"/>
                  </a:lnTo>
                  <a:lnTo>
                    <a:pt x="2105" y="1053"/>
                  </a:lnTo>
                  <a:lnTo>
                    <a:pt x="2105" y="1234"/>
                  </a:lnTo>
                  <a:lnTo>
                    <a:pt x="2105" y="1405"/>
                  </a:lnTo>
                  <a:lnTo>
                    <a:pt x="2103" y="1565"/>
                  </a:lnTo>
                  <a:lnTo>
                    <a:pt x="2098" y="1716"/>
                  </a:lnTo>
                  <a:lnTo>
                    <a:pt x="2087" y="1856"/>
                  </a:lnTo>
                  <a:lnTo>
                    <a:pt x="2069" y="1989"/>
                  </a:lnTo>
                  <a:lnTo>
                    <a:pt x="2042" y="2113"/>
                  </a:lnTo>
                  <a:lnTo>
                    <a:pt x="2006" y="2232"/>
                  </a:lnTo>
                  <a:lnTo>
                    <a:pt x="1965" y="2333"/>
                  </a:lnTo>
                  <a:lnTo>
                    <a:pt x="1935" y="2420"/>
                  </a:lnTo>
                  <a:lnTo>
                    <a:pt x="1907" y="2491"/>
                  </a:lnTo>
                  <a:lnTo>
                    <a:pt x="1883" y="2550"/>
                  </a:lnTo>
                  <a:lnTo>
                    <a:pt x="1855" y="2601"/>
                  </a:lnTo>
                  <a:lnTo>
                    <a:pt x="1821" y="2650"/>
                  </a:lnTo>
                  <a:lnTo>
                    <a:pt x="1779" y="2695"/>
                  </a:lnTo>
                  <a:lnTo>
                    <a:pt x="1724" y="2745"/>
                  </a:lnTo>
                  <a:lnTo>
                    <a:pt x="1656" y="2795"/>
                  </a:lnTo>
                  <a:lnTo>
                    <a:pt x="1581" y="2847"/>
                  </a:lnTo>
                  <a:lnTo>
                    <a:pt x="1500" y="2897"/>
                  </a:lnTo>
                  <a:lnTo>
                    <a:pt x="1421" y="2946"/>
                  </a:lnTo>
                  <a:lnTo>
                    <a:pt x="1344" y="2993"/>
                  </a:lnTo>
                  <a:lnTo>
                    <a:pt x="1275" y="3037"/>
                  </a:lnTo>
                  <a:lnTo>
                    <a:pt x="1218" y="3078"/>
                  </a:lnTo>
                  <a:lnTo>
                    <a:pt x="1177" y="3117"/>
                  </a:lnTo>
                  <a:lnTo>
                    <a:pt x="1146" y="3158"/>
                  </a:lnTo>
                  <a:lnTo>
                    <a:pt x="1122" y="3210"/>
                  </a:lnTo>
                  <a:lnTo>
                    <a:pt x="1098" y="3266"/>
                  </a:lnTo>
                  <a:lnTo>
                    <a:pt x="1072" y="3324"/>
                  </a:lnTo>
                  <a:lnTo>
                    <a:pt x="1039" y="3376"/>
                  </a:lnTo>
                  <a:lnTo>
                    <a:pt x="996" y="3420"/>
                  </a:lnTo>
                  <a:lnTo>
                    <a:pt x="939" y="3449"/>
                  </a:lnTo>
                  <a:lnTo>
                    <a:pt x="865" y="3461"/>
                  </a:lnTo>
                  <a:lnTo>
                    <a:pt x="778" y="3457"/>
                  </a:lnTo>
                  <a:lnTo>
                    <a:pt x="693" y="3446"/>
                  </a:lnTo>
                  <a:lnTo>
                    <a:pt x="608" y="3426"/>
                  </a:lnTo>
                  <a:lnTo>
                    <a:pt x="525" y="3400"/>
                  </a:lnTo>
                  <a:lnTo>
                    <a:pt x="444" y="3366"/>
                  </a:lnTo>
                  <a:lnTo>
                    <a:pt x="369" y="3325"/>
                  </a:lnTo>
                  <a:lnTo>
                    <a:pt x="299" y="3276"/>
                  </a:lnTo>
                  <a:lnTo>
                    <a:pt x="238" y="3222"/>
                  </a:lnTo>
                  <a:lnTo>
                    <a:pt x="179" y="3167"/>
                  </a:lnTo>
                  <a:lnTo>
                    <a:pt x="128" y="3120"/>
                  </a:lnTo>
                  <a:lnTo>
                    <a:pt x="82" y="3076"/>
                  </a:lnTo>
                  <a:lnTo>
                    <a:pt x="47" y="3032"/>
                  </a:lnTo>
                  <a:lnTo>
                    <a:pt x="19" y="2981"/>
                  </a:lnTo>
                  <a:lnTo>
                    <a:pt x="3" y="2922"/>
                  </a:lnTo>
                  <a:lnTo>
                    <a:pt x="0" y="2850"/>
                  </a:lnTo>
                  <a:lnTo>
                    <a:pt x="12" y="2764"/>
                  </a:lnTo>
                  <a:lnTo>
                    <a:pt x="26" y="2680"/>
                  </a:lnTo>
                  <a:lnTo>
                    <a:pt x="40" y="2622"/>
                  </a:lnTo>
                  <a:lnTo>
                    <a:pt x="50" y="2585"/>
                  </a:lnTo>
                  <a:lnTo>
                    <a:pt x="64" y="2564"/>
                  </a:lnTo>
                  <a:lnTo>
                    <a:pt x="79" y="2550"/>
                  </a:lnTo>
                  <a:lnTo>
                    <a:pt x="100" y="2541"/>
                  </a:lnTo>
                  <a:lnTo>
                    <a:pt x="129" y="2530"/>
                  </a:lnTo>
                  <a:lnTo>
                    <a:pt x="169" y="2513"/>
                  </a:lnTo>
                  <a:lnTo>
                    <a:pt x="207" y="2486"/>
                  </a:lnTo>
                  <a:lnTo>
                    <a:pt x="240" y="2457"/>
                  </a:lnTo>
                  <a:lnTo>
                    <a:pt x="263" y="2425"/>
                  </a:lnTo>
                  <a:lnTo>
                    <a:pt x="279" y="2393"/>
                  </a:lnTo>
                  <a:lnTo>
                    <a:pt x="288" y="2359"/>
                  </a:lnTo>
                  <a:lnTo>
                    <a:pt x="290" y="2327"/>
                  </a:lnTo>
                  <a:lnTo>
                    <a:pt x="285" y="2295"/>
                  </a:lnTo>
                  <a:lnTo>
                    <a:pt x="274" y="2267"/>
                  </a:lnTo>
                  <a:lnTo>
                    <a:pt x="255" y="2239"/>
                  </a:lnTo>
                  <a:lnTo>
                    <a:pt x="234" y="2214"/>
                  </a:lnTo>
                  <a:lnTo>
                    <a:pt x="214" y="2187"/>
                  </a:lnTo>
                  <a:lnTo>
                    <a:pt x="202" y="2162"/>
                  </a:lnTo>
                  <a:lnTo>
                    <a:pt x="201" y="2134"/>
                  </a:lnTo>
                  <a:lnTo>
                    <a:pt x="218" y="2104"/>
                  </a:lnTo>
                  <a:lnTo>
                    <a:pt x="256" y="2071"/>
                  </a:lnTo>
                  <a:lnTo>
                    <a:pt x="323" y="2035"/>
                  </a:lnTo>
                  <a:lnTo>
                    <a:pt x="394" y="1998"/>
                  </a:lnTo>
                  <a:lnTo>
                    <a:pt x="453" y="1970"/>
                  </a:lnTo>
                  <a:lnTo>
                    <a:pt x="502" y="1948"/>
                  </a:lnTo>
                  <a:lnTo>
                    <a:pt x="547" y="1933"/>
                  </a:lnTo>
                  <a:lnTo>
                    <a:pt x="590" y="1922"/>
                  </a:lnTo>
                  <a:lnTo>
                    <a:pt x="637" y="1917"/>
                  </a:lnTo>
                  <a:lnTo>
                    <a:pt x="691" y="1915"/>
                  </a:lnTo>
                  <a:lnTo>
                    <a:pt x="758" y="1918"/>
                  </a:lnTo>
                  <a:lnTo>
                    <a:pt x="833" y="1918"/>
                  </a:lnTo>
                  <a:lnTo>
                    <a:pt x="908" y="1912"/>
                  </a:lnTo>
                  <a:lnTo>
                    <a:pt x="977" y="1898"/>
                  </a:lnTo>
                  <a:lnTo>
                    <a:pt x="1039" y="1882"/>
                  </a:lnTo>
                  <a:lnTo>
                    <a:pt x="1085" y="1860"/>
                  </a:lnTo>
                  <a:lnTo>
                    <a:pt x="1112" y="1836"/>
                  </a:lnTo>
                  <a:lnTo>
                    <a:pt x="1116" y="1810"/>
                  </a:lnTo>
                  <a:lnTo>
                    <a:pt x="1092" y="1783"/>
                  </a:lnTo>
                  <a:lnTo>
                    <a:pt x="1051" y="1756"/>
                  </a:lnTo>
                  <a:lnTo>
                    <a:pt x="1012" y="1729"/>
                  </a:lnTo>
                  <a:lnTo>
                    <a:pt x="975" y="1704"/>
                  </a:lnTo>
                  <a:lnTo>
                    <a:pt x="943" y="1683"/>
                  </a:lnTo>
                  <a:lnTo>
                    <a:pt x="915" y="1663"/>
                  </a:lnTo>
                  <a:lnTo>
                    <a:pt x="893" y="1649"/>
                  </a:lnTo>
                  <a:lnTo>
                    <a:pt x="879" y="1639"/>
                  </a:lnTo>
                  <a:lnTo>
                    <a:pt x="875" y="1637"/>
                  </a:lnTo>
                  <a:close/>
                </a:path>
              </a:pathLst>
            </a:custGeom>
            <a:solidFill>
              <a:srgbClr val="FF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7848" y="6846"/>
              <a:ext cx="679" cy="833"/>
            </a:xfrm>
            <a:custGeom>
              <a:avLst/>
              <a:gdLst>
                <a:gd name="T0" fmla="*/ 643 w 2037"/>
                <a:gd name="T1" fmla="*/ 1381 h 3332"/>
                <a:gd name="T2" fmla="*/ 447 w 2037"/>
                <a:gd name="T3" fmla="*/ 1182 h 3332"/>
                <a:gd name="T4" fmla="*/ 376 w 2037"/>
                <a:gd name="T5" fmla="*/ 972 h 3332"/>
                <a:gd name="T6" fmla="*/ 343 w 2037"/>
                <a:gd name="T7" fmla="*/ 756 h 3332"/>
                <a:gd name="T8" fmla="*/ 343 w 2037"/>
                <a:gd name="T9" fmla="*/ 591 h 3332"/>
                <a:gd name="T10" fmla="*/ 423 w 2037"/>
                <a:gd name="T11" fmla="*/ 450 h 3332"/>
                <a:gd name="T12" fmla="*/ 651 w 2037"/>
                <a:gd name="T13" fmla="*/ 267 h 3332"/>
                <a:gd name="T14" fmla="*/ 865 w 2037"/>
                <a:gd name="T15" fmla="*/ 119 h 3332"/>
                <a:gd name="T16" fmla="*/ 963 w 2037"/>
                <a:gd name="T17" fmla="*/ 68 h 3332"/>
                <a:gd name="T18" fmla="*/ 1117 w 2037"/>
                <a:gd name="T19" fmla="*/ 21 h 3332"/>
                <a:gd name="T20" fmla="*/ 1258 w 2037"/>
                <a:gd name="T21" fmla="*/ 0 h 3332"/>
                <a:gd name="T22" fmla="*/ 1425 w 2037"/>
                <a:gd name="T23" fmla="*/ 41 h 3332"/>
                <a:gd name="T24" fmla="*/ 1643 w 2037"/>
                <a:gd name="T25" fmla="*/ 145 h 3332"/>
                <a:gd name="T26" fmla="*/ 1790 w 2037"/>
                <a:gd name="T27" fmla="*/ 284 h 3332"/>
                <a:gd name="T28" fmla="*/ 1930 w 2037"/>
                <a:gd name="T29" fmla="*/ 491 h 3332"/>
                <a:gd name="T30" fmla="*/ 2028 w 2037"/>
                <a:gd name="T31" fmla="*/ 855 h 3332"/>
                <a:gd name="T32" fmla="*/ 2037 w 2037"/>
                <a:gd name="T33" fmla="*/ 1372 h 3332"/>
                <a:gd name="T34" fmla="*/ 2018 w 2037"/>
                <a:gd name="T35" fmla="*/ 1790 h 3332"/>
                <a:gd name="T36" fmla="*/ 1936 w 2037"/>
                <a:gd name="T37" fmla="*/ 2146 h 3332"/>
                <a:gd name="T38" fmla="*/ 1834 w 2037"/>
                <a:gd name="T39" fmla="*/ 2392 h 3332"/>
                <a:gd name="T40" fmla="*/ 1740 w 2037"/>
                <a:gd name="T41" fmla="*/ 2532 h 3332"/>
                <a:gd name="T42" fmla="*/ 1573 w 2037"/>
                <a:gd name="T43" fmla="*/ 2671 h 3332"/>
                <a:gd name="T44" fmla="*/ 1352 w 2037"/>
                <a:gd name="T45" fmla="*/ 2820 h 3332"/>
                <a:gd name="T46" fmla="*/ 1165 w 2037"/>
                <a:gd name="T47" fmla="*/ 2949 h 3332"/>
                <a:gd name="T48" fmla="*/ 1072 w 2037"/>
                <a:gd name="T49" fmla="*/ 3081 h 3332"/>
                <a:gd name="T50" fmla="*/ 994 w 2037"/>
                <a:gd name="T51" fmla="*/ 3247 h 3332"/>
                <a:gd name="T52" fmla="*/ 824 w 2037"/>
                <a:gd name="T53" fmla="*/ 3332 h 3332"/>
                <a:gd name="T54" fmla="*/ 579 w 2037"/>
                <a:gd name="T55" fmla="*/ 3310 h 3332"/>
                <a:gd name="T56" fmla="*/ 363 w 2037"/>
                <a:gd name="T57" fmla="*/ 3232 h 3332"/>
                <a:gd name="T58" fmla="*/ 179 w 2037"/>
                <a:gd name="T59" fmla="*/ 3081 h 3332"/>
                <a:gd name="T60" fmla="*/ 47 w 2037"/>
                <a:gd name="T61" fmla="*/ 2946 h 3332"/>
                <a:gd name="T62" fmla="*/ 0 w 2037"/>
                <a:gd name="T63" fmla="*/ 2764 h 3332"/>
                <a:gd name="T64" fmla="*/ 40 w 2037"/>
                <a:gd name="T65" fmla="*/ 2536 h 3332"/>
                <a:gd name="T66" fmla="*/ 79 w 2037"/>
                <a:gd name="T67" fmla="*/ 2464 h 3332"/>
                <a:gd name="T68" fmla="*/ 169 w 2037"/>
                <a:gd name="T69" fmla="*/ 2427 h 3332"/>
                <a:gd name="T70" fmla="*/ 269 w 2037"/>
                <a:gd name="T71" fmla="*/ 2341 h 3332"/>
                <a:gd name="T72" fmla="*/ 304 w 2037"/>
                <a:gd name="T73" fmla="*/ 2244 h 3332"/>
                <a:gd name="T74" fmla="*/ 272 w 2037"/>
                <a:gd name="T75" fmla="*/ 2159 h 3332"/>
                <a:gd name="T76" fmla="*/ 219 w 2037"/>
                <a:gd name="T77" fmla="*/ 2089 h 3332"/>
                <a:gd name="T78" fmla="*/ 273 w 2037"/>
                <a:gd name="T79" fmla="*/ 2006 h 3332"/>
                <a:gd name="T80" fmla="*/ 468 w 2037"/>
                <a:gd name="T81" fmla="*/ 1906 h 3332"/>
                <a:gd name="T82" fmla="*/ 595 w 2037"/>
                <a:gd name="T83" fmla="*/ 1858 h 3332"/>
                <a:gd name="T84" fmla="*/ 758 w 2037"/>
                <a:gd name="T85" fmla="*/ 1853 h 3332"/>
                <a:gd name="T86" fmla="*/ 977 w 2037"/>
                <a:gd name="T87" fmla="*/ 1826 h 3332"/>
                <a:gd name="T88" fmla="*/ 1112 w 2037"/>
                <a:gd name="T89" fmla="*/ 1753 h 3332"/>
                <a:gd name="T90" fmla="*/ 1051 w 2037"/>
                <a:gd name="T91" fmla="*/ 1670 h 3332"/>
                <a:gd name="T92" fmla="*/ 943 w 2037"/>
                <a:gd name="T93" fmla="*/ 1597 h 3332"/>
                <a:gd name="T94" fmla="*/ 879 w 2037"/>
                <a:gd name="T95" fmla="*/ 1553 h 3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37" h="3332">
                  <a:moveTo>
                    <a:pt x="875" y="1551"/>
                  </a:moveTo>
                  <a:lnTo>
                    <a:pt x="747" y="1459"/>
                  </a:lnTo>
                  <a:lnTo>
                    <a:pt x="643" y="1381"/>
                  </a:lnTo>
                  <a:lnTo>
                    <a:pt x="560" y="1310"/>
                  </a:lnTo>
                  <a:lnTo>
                    <a:pt x="496" y="1246"/>
                  </a:lnTo>
                  <a:lnTo>
                    <a:pt x="447" y="1182"/>
                  </a:lnTo>
                  <a:lnTo>
                    <a:pt x="414" y="1117"/>
                  </a:lnTo>
                  <a:lnTo>
                    <a:pt x="390" y="1049"/>
                  </a:lnTo>
                  <a:lnTo>
                    <a:pt x="376" y="972"/>
                  </a:lnTo>
                  <a:lnTo>
                    <a:pt x="365" y="893"/>
                  </a:lnTo>
                  <a:lnTo>
                    <a:pt x="353" y="822"/>
                  </a:lnTo>
                  <a:lnTo>
                    <a:pt x="343" y="756"/>
                  </a:lnTo>
                  <a:lnTo>
                    <a:pt x="338" y="697"/>
                  </a:lnTo>
                  <a:lnTo>
                    <a:pt x="337" y="642"/>
                  </a:lnTo>
                  <a:lnTo>
                    <a:pt x="343" y="591"/>
                  </a:lnTo>
                  <a:lnTo>
                    <a:pt x="356" y="543"/>
                  </a:lnTo>
                  <a:lnTo>
                    <a:pt x="381" y="500"/>
                  </a:lnTo>
                  <a:lnTo>
                    <a:pt x="423" y="450"/>
                  </a:lnTo>
                  <a:lnTo>
                    <a:pt x="488" y="393"/>
                  </a:lnTo>
                  <a:lnTo>
                    <a:pt x="566" y="329"/>
                  </a:lnTo>
                  <a:lnTo>
                    <a:pt x="651" y="267"/>
                  </a:lnTo>
                  <a:lnTo>
                    <a:pt x="734" y="208"/>
                  </a:lnTo>
                  <a:lnTo>
                    <a:pt x="808" y="158"/>
                  </a:lnTo>
                  <a:lnTo>
                    <a:pt x="865" y="119"/>
                  </a:lnTo>
                  <a:lnTo>
                    <a:pt x="899" y="98"/>
                  </a:lnTo>
                  <a:lnTo>
                    <a:pt x="924" y="84"/>
                  </a:lnTo>
                  <a:lnTo>
                    <a:pt x="963" y="68"/>
                  </a:lnTo>
                  <a:lnTo>
                    <a:pt x="1010" y="52"/>
                  </a:lnTo>
                  <a:lnTo>
                    <a:pt x="1064" y="36"/>
                  </a:lnTo>
                  <a:lnTo>
                    <a:pt x="1117" y="21"/>
                  </a:lnTo>
                  <a:lnTo>
                    <a:pt x="1170" y="10"/>
                  </a:lnTo>
                  <a:lnTo>
                    <a:pt x="1218" y="2"/>
                  </a:lnTo>
                  <a:lnTo>
                    <a:pt x="1258" y="0"/>
                  </a:lnTo>
                  <a:lnTo>
                    <a:pt x="1299" y="4"/>
                  </a:lnTo>
                  <a:lnTo>
                    <a:pt x="1358" y="18"/>
                  </a:lnTo>
                  <a:lnTo>
                    <a:pt x="1425" y="41"/>
                  </a:lnTo>
                  <a:lnTo>
                    <a:pt x="1499" y="70"/>
                  </a:lnTo>
                  <a:lnTo>
                    <a:pt x="1573" y="105"/>
                  </a:lnTo>
                  <a:lnTo>
                    <a:pt x="1643" y="145"/>
                  </a:lnTo>
                  <a:lnTo>
                    <a:pt x="1704" y="188"/>
                  </a:lnTo>
                  <a:lnTo>
                    <a:pt x="1750" y="235"/>
                  </a:lnTo>
                  <a:lnTo>
                    <a:pt x="1790" y="284"/>
                  </a:lnTo>
                  <a:lnTo>
                    <a:pt x="1836" y="341"/>
                  </a:lnTo>
                  <a:lnTo>
                    <a:pt x="1883" y="408"/>
                  </a:lnTo>
                  <a:lnTo>
                    <a:pt x="1930" y="491"/>
                  </a:lnTo>
                  <a:lnTo>
                    <a:pt x="1970" y="590"/>
                  </a:lnTo>
                  <a:lnTo>
                    <a:pt x="2005" y="711"/>
                  </a:lnTo>
                  <a:lnTo>
                    <a:pt x="2028" y="855"/>
                  </a:lnTo>
                  <a:lnTo>
                    <a:pt x="2037" y="1029"/>
                  </a:lnTo>
                  <a:lnTo>
                    <a:pt x="2037" y="1207"/>
                  </a:lnTo>
                  <a:lnTo>
                    <a:pt x="2037" y="1372"/>
                  </a:lnTo>
                  <a:lnTo>
                    <a:pt x="2035" y="1521"/>
                  </a:lnTo>
                  <a:lnTo>
                    <a:pt x="2030" y="1662"/>
                  </a:lnTo>
                  <a:lnTo>
                    <a:pt x="2018" y="1790"/>
                  </a:lnTo>
                  <a:lnTo>
                    <a:pt x="2000" y="1913"/>
                  </a:lnTo>
                  <a:lnTo>
                    <a:pt x="1973" y="2030"/>
                  </a:lnTo>
                  <a:lnTo>
                    <a:pt x="1936" y="2146"/>
                  </a:lnTo>
                  <a:lnTo>
                    <a:pt x="1896" y="2246"/>
                  </a:lnTo>
                  <a:lnTo>
                    <a:pt x="1863" y="2327"/>
                  </a:lnTo>
                  <a:lnTo>
                    <a:pt x="1834" y="2392"/>
                  </a:lnTo>
                  <a:lnTo>
                    <a:pt x="1807" y="2445"/>
                  </a:lnTo>
                  <a:lnTo>
                    <a:pt x="1775" y="2490"/>
                  </a:lnTo>
                  <a:lnTo>
                    <a:pt x="1740" y="2532"/>
                  </a:lnTo>
                  <a:lnTo>
                    <a:pt x="1695" y="2573"/>
                  </a:lnTo>
                  <a:lnTo>
                    <a:pt x="1640" y="2621"/>
                  </a:lnTo>
                  <a:lnTo>
                    <a:pt x="1573" y="2671"/>
                  </a:lnTo>
                  <a:lnTo>
                    <a:pt x="1500" y="2722"/>
                  </a:lnTo>
                  <a:lnTo>
                    <a:pt x="1425" y="2771"/>
                  </a:lnTo>
                  <a:lnTo>
                    <a:pt x="1352" y="2820"/>
                  </a:lnTo>
                  <a:lnTo>
                    <a:pt x="1283" y="2865"/>
                  </a:lnTo>
                  <a:lnTo>
                    <a:pt x="1219" y="2909"/>
                  </a:lnTo>
                  <a:lnTo>
                    <a:pt x="1165" y="2949"/>
                  </a:lnTo>
                  <a:lnTo>
                    <a:pt x="1125" y="2988"/>
                  </a:lnTo>
                  <a:lnTo>
                    <a:pt x="1095" y="3029"/>
                  </a:lnTo>
                  <a:lnTo>
                    <a:pt x="1072" y="3081"/>
                  </a:lnTo>
                  <a:lnTo>
                    <a:pt x="1050" y="3137"/>
                  </a:lnTo>
                  <a:lnTo>
                    <a:pt x="1026" y="3195"/>
                  </a:lnTo>
                  <a:lnTo>
                    <a:pt x="994" y="3247"/>
                  </a:lnTo>
                  <a:lnTo>
                    <a:pt x="953" y="3291"/>
                  </a:lnTo>
                  <a:lnTo>
                    <a:pt x="897" y="3320"/>
                  </a:lnTo>
                  <a:lnTo>
                    <a:pt x="824" y="3332"/>
                  </a:lnTo>
                  <a:lnTo>
                    <a:pt x="740" y="3329"/>
                  </a:lnTo>
                  <a:lnTo>
                    <a:pt x="659" y="3323"/>
                  </a:lnTo>
                  <a:lnTo>
                    <a:pt x="579" y="3310"/>
                  </a:lnTo>
                  <a:lnTo>
                    <a:pt x="504" y="3292"/>
                  </a:lnTo>
                  <a:lnTo>
                    <a:pt x="431" y="3266"/>
                  </a:lnTo>
                  <a:lnTo>
                    <a:pt x="363" y="3232"/>
                  </a:lnTo>
                  <a:lnTo>
                    <a:pt x="298" y="3189"/>
                  </a:lnTo>
                  <a:lnTo>
                    <a:pt x="238" y="3136"/>
                  </a:lnTo>
                  <a:lnTo>
                    <a:pt x="179" y="3081"/>
                  </a:lnTo>
                  <a:lnTo>
                    <a:pt x="128" y="3034"/>
                  </a:lnTo>
                  <a:lnTo>
                    <a:pt x="82" y="2990"/>
                  </a:lnTo>
                  <a:lnTo>
                    <a:pt x="47" y="2946"/>
                  </a:lnTo>
                  <a:lnTo>
                    <a:pt x="19" y="2895"/>
                  </a:lnTo>
                  <a:lnTo>
                    <a:pt x="3" y="2836"/>
                  </a:lnTo>
                  <a:lnTo>
                    <a:pt x="0" y="2764"/>
                  </a:lnTo>
                  <a:lnTo>
                    <a:pt x="12" y="2678"/>
                  </a:lnTo>
                  <a:lnTo>
                    <a:pt x="26" y="2594"/>
                  </a:lnTo>
                  <a:lnTo>
                    <a:pt x="40" y="2536"/>
                  </a:lnTo>
                  <a:lnTo>
                    <a:pt x="50" y="2499"/>
                  </a:lnTo>
                  <a:lnTo>
                    <a:pt x="64" y="2478"/>
                  </a:lnTo>
                  <a:lnTo>
                    <a:pt x="79" y="2464"/>
                  </a:lnTo>
                  <a:lnTo>
                    <a:pt x="100" y="2455"/>
                  </a:lnTo>
                  <a:lnTo>
                    <a:pt x="129" y="2444"/>
                  </a:lnTo>
                  <a:lnTo>
                    <a:pt x="169" y="2427"/>
                  </a:lnTo>
                  <a:lnTo>
                    <a:pt x="209" y="2401"/>
                  </a:lnTo>
                  <a:lnTo>
                    <a:pt x="243" y="2372"/>
                  </a:lnTo>
                  <a:lnTo>
                    <a:pt x="269" y="2341"/>
                  </a:lnTo>
                  <a:lnTo>
                    <a:pt x="289" y="2309"/>
                  </a:lnTo>
                  <a:lnTo>
                    <a:pt x="300" y="2276"/>
                  </a:lnTo>
                  <a:lnTo>
                    <a:pt x="304" y="2244"/>
                  </a:lnTo>
                  <a:lnTo>
                    <a:pt x="301" y="2213"/>
                  </a:lnTo>
                  <a:lnTo>
                    <a:pt x="291" y="2185"/>
                  </a:lnTo>
                  <a:lnTo>
                    <a:pt x="272" y="2159"/>
                  </a:lnTo>
                  <a:lnTo>
                    <a:pt x="251" y="2136"/>
                  </a:lnTo>
                  <a:lnTo>
                    <a:pt x="231" y="2112"/>
                  </a:lnTo>
                  <a:lnTo>
                    <a:pt x="219" y="2089"/>
                  </a:lnTo>
                  <a:lnTo>
                    <a:pt x="218" y="2065"/>
                  </a:lnTo>
                  <a:lnTo>
                    <a:pt x="235" y="2037"/>
                  </a:lnTo>
                  <a:lnTo>
                    <a:pt x="273" y="2006"/>
                  </a:lnTo>
                  <a:lnTo>
                    <a:pt x="340" y="1971"/>
                  </a:lnTo>
                  <a:lnTo>
                    <a:pt x="411" y="1934"/>
                  </a:lnTo>
                  <a:lnTo>
                    <a:pt x="468" y="1906"/>
                  </a:lnTo>
                  <a:lnTo>
                    <a:pt x="514" y="1884"/>
                  </a:lnTo>
                  <a:lnTo>
                    <a:pt x="555" y="1869"/>
                  </a:lnTo>
                  <a:lnTo>
                    <a:pt x="595" y="1858"/>
                  </a:lnTo>
                  <a:lnTo>
                    <a:pt x="639" y="1852"/>
                  </a:lnTo>
                  <a:lnTo>
                    <a:pt x="692" y="1850"/>
                  </a:lnTo>
                  <a:lnTo>
                    <a:pt x="758" y="1853"/>
                  </a:lnTo>
                  <a:lnTo>
                    <a:pt x="833" y="1851"/>
                  </a:lnTo>
                  <a:lnTo>
                    <a:pt x="908" y="1842"/>
                  </a:lnTo>
                  <a:lnTo>
                    <a:pt x="977" y="1826"/>
                  </a:lnTo>
                  <a:lnTo>
                    <a:pt x="1039" y="1806"/>
                  </a:lnTo>
                  <a:lnTo>
                    <a:pt x="1085" y="1780"/>
                  </a:lnTo>
                  <a:lnTo>
                    <a:pt x="1112" y="1753"/>
                  </a:lnTo>
                  <a:lnTo>
                    <a:pt x="1116" y="1725"/>
                  </a:lnTo>
                  <a:lnTo>
                    <a:pt x="1092" y="1697"/>
                  </a:lnTo>
                  <a:lnTo>
                    <a:pt x="1051" y="1670"/>
                  </a:lnTo>
                  <a:lnTo>
                    <a:pt x="1012" y="1643"/>
                  </a:lnTo>
                  <a:lnTo>
                    <a:pt x="975" y="1618"/>
                  </a:lnTo>
                  <a:lnTo>
                    <a:pt x="943" y="1597"/>
                  </a:lnTo>
                  <a:lnTo>
                    <a:pt x="915" y="1577"/>
                  </a:lnTo>
                  <a:lnTo>
                    <a:pt x="893" y="1563"/>
                  </a:lnTo>
                  <a:lnTo>
                    <a:pt x="879" y="1553"/>
                  </a:lnTo>
                  <a:lnTo>
                    <a:pt x="875" y="1551"/>
                  </a:lnTo>
                  <a:close/>
                </a:path>
              </a:pathLst>
            </a:custGeom>
            <a:solidFill>
              <a:srgbClr val="FFC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7848" y="6868"/>
              <a:ext cx="656" cy="801"/>
            </a:xfrm>
            <a:custGeom>
              <a:avLst/>
              <a:gdLst>
                <a:gd name="T0" fmla="*/ 647 w 1970"/>
                <a:gd name="T1" fmla="*/ 1291 h 3204"/>
                <a:gd name="T2" fmla="*/ 465 w 1970"/>
                <a:gd name="T3" fmla="*/ 1078 h 3204"/>
                <a:gd name="T4" fmla="*/ 401 w 1970"/>
                <a:gd name="T5" fmla="*/ 860 h 3204"/>
                <a:gd name="T6" fmla="*/ 367 w 1970"/>
                <a:gd name="T7" fmla="*/ 656 h 3204"/>
                <a:gd name="T8" fmla="*/ 363 w 1970"/>
                <a:gd name="T9" fmla="*/ 512 h 3204"/>
                <a:gd name="T10" fmla="*/ 441 w 1970"/>
                <a:gd name="T11" fmla="*/ 379 h 3204"/>
                <a:gd name="T12" fmla="*/ 664 w 1970"/>
                <a:gd name="T13" fmla="*/ 219 h 3204"/>
                <a:gd name="T14" fmla="*/ 873 w 1970"/>
                <a:gd name="T15" fmla="*/ 93 h 3204"/>
                <a:gd name="T16" fmla="*/ 966 w 1970"/>
                <a:gd name="T17" fmla="*/ 49 h 3204"/>
                <a:gd name="T18" fmla="*/ 1109 w 1970"/>
                <a:gd name="T19" fmla="*/ 14 h 3204"/>
                <a:gd name="T20" fmla="*/ 1242 w 1970"/>
                <a:gd name="T21" fmla="*/ 0 h 3204"/>
                <a:gd name="T22" fmla="*/ 1395 w 1970"/>
                <a:gd name="T23" fmla="*/ 37 h 3204"/>
                <a:gd name="T24" fmla="*/ 1591 w 1970"/>
                <a:gd name="T25" fmla="*/ 138 h 3204"/>
                <a:gd name="T26" fmla="*/ 1731 w 1970"/>
                <a:gd name="T27" fmla="*/ 275 h 3204"/>
                <a:gd name="T28" fmla="*/ 1867 w 1970"/>
                <a:gd name="T29" fmla="*/ 476 h 3204"/>
                <a:gd name="T30" fmla="*/ 1962 w 1970"/>
                <a:gd name="T31" fmla="*/ 834 h 3204"/>
                <a:gd name="T32" fmla="*/ 1970 w 1970"/>
                <a:gd name="T33" fmla="*/ 1339 h 3204"/>
                <a:gd name="T34" fmla="*/ 1950 w 1970"/>
                <a:gd name="T35" fmla="*/ 1725 h 3204"/>
                <a:gd name="T36" fmla="*/ 1867 w 1970"/>
                <a:gd name="T37" fmla="*/ 2061 h 3204"/>
                <a:gd name="T38" fmla="*/ 1761 w 1970"/>
                <a:gd name="T39" fmla="*/ 2294 h 3204"/>
                <a:gd name="T40" fmla="*/ 1659 w 1970"/>
                <a:gd name="T41" fmla="*/ 2414 h 3204"/>
                <a:gd name="T42" fmla="*/ 1490 w 1970"/>
                <a:gd name="T43" fmla="*/ 2546 h 3204"/>
                <a:gd name="T44" fmla="*/ 1285 w 1970"/>
                <a:gd name="T45" fmla="*/ 2694 h 3204"/>
                <a:gd name="T46" fmla="*/ 1112 w 1970"/>
                <a:gd name="T47" fmla="*/ 2821 h 3204"/>
                <a:gd name="T48" fmla="*/ 1021 w 1970"/>
                <a:gd name="T49" fmla="*/ 2953 h 3204"/>
                <a:gd name="T50" fmla="*/ 950 w 1970"/>
                <a:gd name="T51" fmla="*/ 3119 h 3204"/>
                <a:gd name="T52" fmla="*/ 784 w 1970"/>
                <a:gd name="T53" fmla="*/ 3204 h 3204"/>
                <a:gd name="T54" fmla="*/ 552 w 1970"/>
                <a:gd name="T55" fmla="*/ 3196 h 3204"/>
                <a:gd name="T56" fmla="*/ 356 w 1970"/>
                <a:gd name="T57" fmla="*/ 3141 h 3204"/>
                <a:gd name="T58" fmla="*/ 179 w 1970"/>
                <a:gd name="T59" fmla="*/ 2996 h 3204"/>
                <a:gd name="T60" fmla="*/ 47 w 1970"/>
                <a:gd name="T61" fmla="*/ 2861 h 3204"/>
                <a:gd name="T62" fmla="*/ 0 w 1970"/>
                <a:gd name="T63" fmla="*/ 2679 h 3204"/>
                <a:gd name="T64" fmla="*/ 40 w 1970"/>
                <a:gd name="T65" fmla="*/ 2451 h 3204"/>
                <a:gd name="T66" fmla="*/ 79 w 1970"/>
                <a:gd name="T67" fmla="*/ 2379 h 3204"/>
                <a:gd name="T68" fmla="*/ 169 w 1970"/>
                <a:gd name="T69" fmla="*/ 2342 h 3204"/>
                <a:gd name="T70" fmla="*/ 274 w 1970"/>
                <a:gd name="T71" fmla="*/ 2258 h 3204"/>
                <a:gd name="T72" fmla="*/ 319 w 1970"/>
                <a:gd name="T73" fmla="*/ 2163 h 3204"/>
                <a:gd name="T74" fmla="*/ 289 w 1970"/>
                <a:gd name="T75" fmla="*/ 2079 h 3204"/>
                <a:gd name="T76" fmla="*/ 236 w 1970"/>
                <a:gd name="T77" fmla="*/ 2018 h 3204"/>
                <a:gd name="T78" fmla="*/ 290 w 1970"/>
                <a:gd name="T79" fmla="*/ 1943 h 3204"/>
                <a:gd name="T80" fmla="*/ 483 w 1970"/>
                <a:gd name="T81" fmla="*/ 1844 h 3204"/>
                <a:gd name="T82" fmla="*/ 600 w 1970"/>
                <a:gd name="T83" fmla="*/ 1794 h 3204"/>
                <a:gd name="T84" fmla="*/ 758 w 1970"/>
                <a:gd name="T85" fmla="*/ 1789 h 3204"/>
                <a:gd name="T86" fmla="*/ 977 w 1970"/>
                <a:gd name="T87" fmla="*/ 1756 h 3204"/>
                <a:gd name="T88" fmla="*/ 1112 w 1970"/>
                <a:gd name="T89" fmla="*/ 1672 h 3204"/>
                <a:gd name="T90" fmla="*/ 1051 w 1970"/>
                <a:gd name="T91" fmla="*/ 1585 h 3204"/>
                <a:gd name="T92" fmla="*/ 943 w 1970"/>
                <a:gd name="T93" fmla="*/ 1512 h 3204"/>
                <a:gd name="T94" fmla="*/ 879 w 1970"/>
                <a:gd name="T95" fmla="*/ 1468 h 3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0" h="3204">
                  <a:moveTo>
                    <a:pt x="875" y="1466"/>
                  </a:moveTo>
                  <a:lnTo>
                    <a:pt x="748" y="1373"/>
                  </a:lnTo>
                  <a:lnTo>
                    <a:pt x="647" y="1291"/>
                  </a:lnTo>
                  <a:lnTo>
                    <a:pt x="568" y="1216"/>
                  </a:lnTo>
                  <a:lnTo>
                    <a:pt x="510" y="1146"/>
                  </a:lnTo>
                  <a:lnTo>
                    <a:pt x="465" y="1078"/>
                  </a:lnTo>
                  <a:lnTo>
                    <a:pt x="435" y="1009"/>
                  </a:lnTo>
                  <a:lnTo>
                    <a:pt x="414" y="937"/>
                  </a:lnTo>
                  <a:lnTo>
                    <a:pt x="401" y="860"/>
                  </a:lnTo>
                  <a:lnTo>
                    <a:pt x="389" y="782"/>
                  </a:lnTo>
                  <a:lnTo>
                    <a:pt x="377" y="715"/>
                  </a:lnTo>
                  <a:lnTo>
                    <a:pt x="367" y="656"/>
                  </a:lnTo>
                  <a:lnTo>
                    <a:pt x="360" y="604"/>
                  </a:lnTo>
                  <a:lnTo>
                    <a:pt x="357" y="557"/>
                  </a:lnTo>
                  <a:lnTo>
                    <a:pt x="363" y="512"/>
                  </a:lnTo>
                  <a:lnTo>
                    <a:pt x="375" y="469"/>
                  </a:lnTo>
                  <a:lnTo>
                    <a:pt x="400" y="427"/>
                  </a:lnTo>
                  <a:lnTo>
                    <a:pt x="441" y="379"/>
                  </a:lnTo>
                  <a:lnTo>
                    <a:pt x="504" y="327"/>
                  </a:lnTo>
                  <a:lnTo>
                    <a:pt x="580" y="272"/>
                  </a:lnTo>
                  <a:lnTo>
                    <a:pt x="664" y="219"/>
                  </a:lnTo>
                  <a:lnTo>
                    <a:pt x="744" y="168"/>
                  </a:lnTo>
                  <a:lnTo>
                    <a:pt x="817" y="126"/>
                  </a:lnTo>
                  <a:lnTo>
                    <a:pt x="873" y="93"/>
                  </a:lnTo>
                  <a:lnTo>
                    <a:pt x="907" y="74"/>
                  </a:lnTo>
                  <a:lnTo>
                    <a:pt x="931" y="61"/>
                  </a:lnTo>
                  <a:lnTo>
                    <a:pt x="966" y="49"/>
                  </a:lnTo>
                  <a:lnTo>
                    <a:pt x="1010" y="36"/>
                  </a:lnTo>
                  <a:lnTo>
                    <a:pt x="1059" y="25"/>
                  </a:lnTo>
                  <a:lnTo>
                    <a:pt x="1109" y="14"/>
                  </a:lnTo>
                  <a:lnTo>
                    <a:pt x="1158" y="6"/>
                  </a:lnTo>
                  <a:lnTo>
                    <a:pt x="1202" y="1"/>
                  </a:lnTo>
                  <a:lnTo>
                    <a:pt x="1242" y="0"/>
                  </a:lnTo>
                  <a:lnTo>
                    <a:pt x="1282" y="3"/>
                  </a:lnTo>
                  <a:lnTo>
                    <a:pt x="1335" y="18"/>
                  </a:lnTo>
                  <a:lnTo>
                    <a:pt x="1395" y="37"/>
                  </a:lnTo>
                  <a:lnTo>
                    <a:pt x="1462" y="66"/>
                  </a:lnTo>
                  <a:lnTo>
                    <a:pt x="1527" y="99"/>
                  </a:lnTo>
                  <a:lnTo>
                    <a:pt x="1591" y="138"/>
                  </a:lnTo>
                  <a:lnTo>
                    <a:pt x="1646" y="181"/>
                  </a:lnTo>
                  <a:lnTo>
                    <a:pt x="1691" y="228"/>
                  </a:lnTo>
                  <a:lnTo>
                    <a:pt x="1731" y="275"/>
                  </a:lnTo>
                  <a:lnTo>
                    <a:pt x="1775" y="331"/>
                  </a:lnTo>
                  <a:lnTo>
                    <a:pt x="1821" y="396"/>
                  </a:lnTo>
                  <a:lnTo>
                    <a:pt x="1867" y="476"/>
                  </a:lnTo>
                  <a:lnTo>
                    <a:pt x="1907" y="572"/>
                  </a:lnTo>
                  <a:lnTo>
                    <a:pt x="1940" y="692"/>
                  </a:lnTo>
                  <a:lnTo>
                    <a:pt x="1962" y="834"/>
                  </a:lnTo>
                  <a:lnTo>
                    <a:pt x="1970" y="1007"/>
                  </a:lnTo>
                  <a:lnTo>
                    <a:pt x="1970" y="1183"/>
                  </a:lnTo>
                  <a:lnTo>
                    <a:pt x="1970" y="1339"/>
                  </a:lnTo>
                  <a:lnTo>
                    <a:pt x="1967" y="1480"/>
                  </a:lnTo>
                  <a:lnTo>
                    <a:pt x="1962" y="1608"/>
                  </a:lnTo>
                  <a:lnTo>
                    <a:pt x="1950" y="1725"/>
                  </a:lnTo>
                  <a:lnTo>
                    <a:pt x="1932" y="1838"/>
                  </a:lnTo>
                  <a:lnTo>
                    <a:pt x="1905" y="1948"/>
                  </a:lnTo>
                  <a:lnTo>
                    <a:pt x="1867" y="2061"/>
                  </a:lnTo>
                  <a:lnTo>
                    <a:pt x="1826" y="2160"/>
                  </a:lnTo>
                  <a:lnTo>
                    <a:pt x="1792" y="2237"/>
                  </a:lnTo>
                  <a:lnTo>
                    <a:pt x="1761" y="2294"/>
                  </a:lnTo>
                  <a:lnTo>
                    <a:pt x="1731" y="2341"/>
                  </a:lnTo>
                  <a:lnTo>
                    <a:pt x="1696" y="2377"/>
                  </a:lnTo>
                  <a:lnTo>
                    <a:pt x="1659" y="2414"/>
                  </a:lnTo>
                  <a:lnTo>
                    <a:pt x="1612" y="2450"/>
                  </a:lnTo>
                  <a:lnTo>
                    <a:pt x="1557" y="2497"/>
                  </a:lnTo>
                  <a:lnTo>
                    <a:pt x="1490" y="2546"/>
                  </a:lnTo>
                  <a:lnTo>
                    <a:pt x="1422" y="2596"/>
                  </a:lnTo>
                  <a:lnTo>
                    <a:pt x="1351" y="2645"/>
                  </a:lnTo>
                  <a:lnTo>
                    <a:pt x="1285" y="2694"/>
                  </a:lnTo>
                  <a:lnTo>
                    <a:pt x="1220" y="2738"/>
                  </a:lnTo>
                  <a:lnTo>
                    <a:pt x="1162" y="2781"/>
                  </a:lnTo>
                  <a:lnTo>
                    <a:pt x="1112" y="2821"/>
                  </a:lnTo>
                  <a:lnTo>
                    <a:pt x="1073" y="2858"/>
                  </a:lnTo>
                  <a:lnTo>
                    <a:pt x="1044" y="2899"/>
                  </a:lnTo>
                  <a:lnTo>
                    <a:pt x="1021" y="2953"/>
                  </a:lnTo>
                  <a:lnTo>
                    <a:pt x="1001" y="3009"/>
                  </a:lnTo>
                  <a:lnTo>
                    <a:pt x="979" y="3067"/>
                  </a:lnTo>
                  <a:lnTo>
                    <a:pt x="950" y="3119"/>
                  </a:lnTo>
                  <a:lnTo>
                    <a:pt x="911" y="3163"/>
                  </a:lnTo>
                  <a:lnTo>
                    <a:pt x="857" y="3192"/>
                  </a:lnTo>
                  <a:lnTo>
                    <a:pt x="784" y="3204"/>
                  </a:lnTo>
                  <a:lnTo>
                    <a:pt x="700" y="3203"/>
                  </a:lnTo>
                  <a:lnTo>
                    <a:pt x="624" y="3202"/>
                  </a:lnTo>
                  <a:lnTo>
                    <a:pt x="552" y="3196"/>
                  </a:lnTo>
                  <a:lnTo>
                    <a:pt x="485" y="3186"/>
                  </a:lnTo>
                  <a:lnTo>
                    <a:pt x="419" y="3167"/>
                  </a:lnTo>
                  <a:lnTo>
                    <a:pt x="356" y="3141"/>
                  </a:lnTo>
                  <a:lnTo>
                    <a:pt x="296" y="3102"/>
                  </a:lnTo>
                  <a:lnTo>
                    <a:pt x="238" y="3051"/>
                  </a:lnTo>
                  <a:lnTo>
                    <a:pt x="179" y="2996"/>
                  </a:lnTo>
                  <a:lnTo>
                    <a:pt x="128" y="2949"/>
                  </a:lnTo>
                  <a:lnTo>
                    <a:pt x="82" y="2905"/>
                  </a:lnTo>
                  <a:lnTo>
                    <a:pt x="47" y="2861"/>
                  </a:lnTo>
                  <a:lnTo>
                    <a:pt x="19" y="2810"/>
                  </a:lnTo>
                  <a:lnTo>
                    <a:pt x="3" y="2751"/>
                  </a:lnTo>
                  <a:lnTo>
                    <a:pt x="0" y="2679"/>
                  </a:lnTo>
                  <a:lnTo>
                    <a:pt x="12" y="2593"/>
                  </a:lnTo>
                  <a:lnTo>
                    <a:pt x="26" y="2509"/>
                  </a:lnTo>
                  <a:lnTo>
                    <a:pt x="40" y="2451"/>
                  </a:lnTo>
                  <a:lnTo>
                    <a:pt x="50" y="2414"/>
                  </a:lnTo>
                  <a:lnTo>
                    <a:pt x="64" y="2393"/>
                  </a:lnTo>
                  <a:lnTo>
                    <a:pt x="79" y="2379"/>
                  </a:lnTo>
                  <a:lnTo>
                    <a:pt x="100" y="2370"/>
                  </a:lnTo>
                  <a:lnTo>
                    <a:pt x="129" y="2359"/>
                  </a:lnTo>
                  <a:lnTo>
                    <a:pt x="169" y="2342"/>
                  </a:lnTo>
                  <a:lnTo>
                    <a:pt x="210" y="2316"/>
                  </a:lnTo>
                  <a:lnTo>
                    <a:pt x="245" y="2289"/>
                  </a:lnTo>
                  <a:lnTo>
                    <a:pt x="274" y="2258"/>
                  </a:lnTo>
                  <a:lnTo>
                    <a:pt x="297" y="2227"/>
                  </a:lnTo>
                  <a:lnTo>
                    <a:pt x="312" y="2194"/>
                  </a:lnTo>
                  <a:lnTo>
                    <a:pt x="319" y="2163"/>
                  </a:lnTo>
                  <a:lnTo>
                    <a:pt x="317" y="2132"/>
                  </a:lnTo>
                  <a:lnTo>
                    <a:pt x="307" y="2105"/>
                  </a:lnTo>
                  <a:lnTo>
                    <a:pt x="289" y="2079"/>
                  </a:lnTo>
                  <a:lnTo>
                    <a:pt x="268" y="2057"/>
                  </a:lnTo>
                  <a:lnTo>
                    <a:pt x="248" y="2037"/>
                  </a:lnTo>
                  <a:lnTo>
                    <a:pt x="236" y="2018"/>
                  </a:lnTo>
                  <a:lnTo>
                    <a:pt x="235" y="1996"/>
                  </a:lnTo>
                  <a:lnTo>
                    <a:pt x="251" y="1972"/>
                  </a:lnTo>
                  <a:lnTo>
                    <a:pt x="290" y="1943"/>
                  </a:lnTo>
                  <a:lnTo>
                    <a:pt x="356" y="1909"/>
                  </a:lnTo>
                  <a:lnTo>
                    <a:pt x="427" y="1872"/>
                  </a:lnTo>
                  <a:lnTo>
                    <a:pt x="483" y="1844"/>
                  </a:lnTo>
                  <a:lnTo>
                    <a:pt x="526" y="1820"/>
                  </a:lnTo>
                  <a:lnTo>
                    <a:pt x="565" y="1805"/>
                  </a:lnTo>
                  <a:lnTo>
                    <a:pt x="600" y="1794"/>
                  </a:lnTo>
                  <a:lnTo>
                    <a:pt x="642" y="1788"/>
                  </a:lnTo>
                  <a:lnTo>
                    <a:pt x="692" y="1786"/>
                  </a:lnTo>
                  <a:lnTo>
                    <a:pt x="758" y="1789"/>
                  </a:lnTo>
                  <a:lnTo>
                    <a:pt x="833" y="1787"/>
                  </a:lnTo>
                  <a:lnTo>
                    <a:pt x="908" y="1775"/>
                  </a:lnTo>
                  <a:lnTo>
                    <a:pt x="977" y="1756"/>
                  </a:lnTo>
                  <a:lnTo>
                    <a:pt x="1039" y="1732"/>
                  </a:lnTo>
                  <a:lnTo>
                    <a:pt x="1085" y="1702"/>
                  </a:lnTo>
                  <a:lnTo>
                    <a:pt x="1112" y="1672"/>
                  </a:lnTo>
                  <a:lnTo>
                    <a:pt x="1116" y="1640"/>
                  </a:lnTo>
                  <a:lnTo>
                    <a:pt x="1092" y="1612"/>
                  </a:lnTo>
                  <a:lnTo>
                    <a:pt x="1051" y="1585"/>
                  </a:lnTo>
                  <a:lnTo>
                    <a:pt x="1012" y="1558"/>
                  </a:lnTo>
                  <a:lnTo>
                    <a:pt x="975" y="1533"/>
                  </a:lnTo>
                  <a:lnTo>
                    <a:pt x="943" y="1512"/>
                  </a:lnTo>
                  <a:lnTo>
                    <a:pt x="915" y="1492"/>
                  </a:lnTo>
                  <a:lnTo>
                    <a:pt x="893" y="1478"/>
                  </a:lnTo>
                  <a:lnTo>
                    <a:pt x="879" y="1468"/>
                  </a:lnTo>
                  <a:lnTo>
                    <a:pt x="875" y="1466"/>
                  </a:lnTo>
                  <a:close/>
                </a:path>
              </a:pathLst>
            </a:custGeom>
            <a:solidFill>
              <a:srgbClr val="FFC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7848" y="6889"/>
              <a:ext cx="634" cy="770"/>
            </a:xfrm>
            <a:custGeom>
              <a:avLst/>
              <a:gdLst>
                <a:gd name="T0" fmla="*/ 651 w 1903"/>
                <a:gd name="T1" fmla="*/ 1203 h 3082"/>
                <a:gd name="T2" fmla="*/ 483 w 1903"/>
                <a:gd name="T3" fmla="*/ 974 h 3082"/>
                <a:gd name="T4" fmla="*/ 426 w 1903"/>
                <a:gd name="T5" fmla="*/ 747 h 3082"/>
                <a:gd name="T6" fmla="*/ 390 w 1903"/>
                <a:gd name="T7" fmla="*/ 556 h 3082"/>
                <a:gd name="T8" fmla="*/ 381 w 1903"/>
                <a:gd name="T9" fmla="*/ 434 h 3082"/>
                <a:gd name="T10" fmla="*/ 460 w 1903"/>
                <a:gd name="T11" fmla="*/ 310 h 3082"/>
                <a:gd name="T12" fmla="*/ 677 w 1903"/>
                <a:gd name="T13" fmla="*/ 172 h 3082"/>
                <a:gd name="T14" fmla="*/ 880 w 1903"/>
                <a:gd name="T15" fmla="*/ 67 h 3082"/>
                <a:gd name="T16" fmla="*/ 970 w 1903"/>
                <a:gd name="T17" fmla="*/ 29 h 3082"/>
                <a:gd name="T18" fmla="*/ 1100 w 1903"/>
                <a:gd name="T19" fmla="*/ 7 h 3082"/>
                <a:gd name="T20" fmla="*/ 1226 w 1903"/>
                <a:gd name="T21" fmla="*/ 0 h 3082"/>
                <a:gd name="T22" fmla="*/ 1367 w 1903"/>
                <a:gd name="T23" fmla="*/ 35 h 3082"/>
                <a:gd name="T24" fmla="*/ 1539 w 1903"/>
                <a:gd name="T25" fmla="*/ 133 h 3082"/>
                <a:gd name="T26" fmla="*/ 1670 w 1903"/>
                <a:gd name="T27" fmla="*/ 269 h 3082"/>
                <a:gd name="T28" fmla="*/ 1804 w 1903"/>
                <a:gd name="T29" fmla="*/ 461 h 3082"/>
                <a:gd name="T30" fmla="*/ 1894 w 1903"/>
                <a:gd name="T31" fmla="*/ 813 h 3082"/>
                <a:gd name="T32" fmla="*/ 1903 w 1903"/>
                <a:gd name="T33" fmla="*/ 1308 h 3082"/>
                <a:gd name="T34" fmla="*/ 1883 w 1903"/>
                <a:gd name="T35" fmla="*/ 1661 h 3082"/>
                <a:gd name="T36" fmla="*/ 1798 w 1903"/>
                <a:gd name="T37" fmla="*/ 1977 h 3082"/>
                <a:gd name="T38" fmla="*/ 1687 w 1903"/>
                <a:gd name="T39" fmla="*/ 2198 h 3082"/>
                <a:gd name="T40" fmla="*/ 1576 w 1903"/>
                <a:gd name="T41" fmla="*/ 2296 h 3082"/>
                <a:gd name="T42" fmla="*/ 1408 w 1903"/>
                <a:gd name="T43" fmla="*/ 2424 h 3082"/>
                <a:gd name="T44" fmla="*/ 1217 w 1903"/>
                <a:gd name="T45" fmla="*/ 2569 h 3082"/>
                <a:gd name="T46" fmla="*/ 1059 w 1903"/>
                <a:gd name="T47" fmla="*/ 2695 h 3082"/>
                <a:gd name="T48" fmla="*/ 972 w 1903"/>
                <a:gd name="T49" fmla="*/ 2824 h 3082"/>
                <a:gd name="T50" fmla="*/ 905 w 1903"/>
                <a:gd name="T51" fmla="*/ 2991 h 3082"/>
                <a:gd name="T52" fmla="*/ 743 w 1903"/>
                <a:gd name="T53" fmla="*/ 3077 h 3082"/>
                <a:gd name="T54" fmla="*/ 524 w 1903"/>
                <a:gd name="T55" fmla="*/ 3082 h 3082"/>
                <a:gd name="T56" fmla="*/ 350 w 1903"/>
                <a:gd name="T57" fmla="*/ 3050 h 3082"/>
                <a:gd name="T58" fmla="*/ 179 w 1903"/>
                <a:gd name="T59" fmla="*/ 2912 h 3082"/>
                <a:gd name="T60" fmla="*/ 47 w 1903"/>
                <a:gd name="T61" fmla="*/ 2777 h 3082"/>
                <a:gd name="T62" fmla="*/ 0 w 1903"/>
                <a:gd name="T63" fmla="*/ 2595 h 3082"/>
                <a:gd name="T64" fmla="*/ 40 w 1903"/>
                <a:gd name="T65" fmla="*/ 2367 h 3082"/>
                <a:gd name="T66" fmla="*/ 79 w 1903"/>
                <a:gd name="T67" fmla="*/ 2295 h 3082"/>
                <a:gd name="T68" fmla="*/ 169 w 1903"/>
                <a:gd name="T69" fmla="*/ 2258 h 3082"/>
                <a:gd name="T70" fmla="*/ 279 w 1903"/>
                <a:gd name="T71" fmla="*/ 2175 h 3082"/>
                <a:gd name="T72" fmla="*/ 332 w 1903"/>
                <a:gd name="T73" fmla="*/ 2083 h 3082"/>
                <a:gd name="T74" fmla="*/ 305 w 1903"/>
                <a:gd name="T75" fmla="*/ 2000 h 3082"/>
                <a:gd name="T76" fmla="*/ 253 w 1903"/>
                <a:gd name="T77" fmla="*/ 1948 h 3082"/>
                <a:gd name="T78" fmla="*/ 307 w 1903"/>
                <a:gd name="T79" fmla="*/ 1880 h 3082"/>
                <a:gd name="T80" fmla="*/ 497 w 1903"/>
                <a:gd name="T81" fmla="*/ 1782 h 3082"/>
                <a:gd name="T82" fmla="*/ 605 w 1903"/>
                <a:gd name="T83" fmla="*/ 1731 h 3082"/>
                <a:gd name="T84" fmla="*/ 758 w 1903"/>
                <a:gd name="T85" fmla="*/ 1726 h 3082"/>
                <a:gd name="T86" fmla="*/ 977 w 1903"/>
                <a:gd name="T87" fmla="*/ 1687 h 3082"/>
                <a:gd name="T88" fmla="*/ 1112 w 1903"/>
                <a:gd name="T89" fmla="*/ 1591 h 3082"/>
                <a:gd name="T90" fmla="*/ 1051 w 1903"/>
                <a:gd name="T91" fmla="*/ 1501 h 3082"/>
                <a:gd name="T92" fmla="*/ 943 w 1903"/>
                <a:gd name="T93" fmla="*/ 1428 h 3082"/>
                <a:gd name="T94" fmla="*/ 879 w 1903"/>
                <a:gd name="T95" fmla="*/ 1384 h 3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03" h="3082">
                  <a:moveTo>
                    <a:pt x="875" y="1382"/>
                  </a:moveTo>
                  <a:lnTo>
                    <a:pt x="749" y="1288"/>
                  </a:lnTo>
                  <a:lnTo>
                    <a:pt x="651" y="1203"/>
                  </a:lnTo>
                  <a:lnTo>
                    <a:pt x="576" y="1123"/>
                  </a:lnTo>
                  <a:lnTo>
                    <a:pt x="522" y="1048"/>
                  </a:lnTo>
                  <a:lnTo>
                    <a:pt x="483" y="974"/>
                  </a:lnTo>
                  <a:lnTo>
                    <a:pt x="455" y="901"/>
                  </a:lnTo>
                  <a:lnTo>
                    <a:pt x="438" y="826"/>
                  </a:lnTo>
                  <a:lnTo>
                    <a:pt x="426" y="747"/>
                  </a:lnTo>
                  <a:lnTo>
                    <a:pt x="414" y="671"/>
                  </a:lnTo>
                  <a:lnTo>
                    <a:pt x="401" y="609"/>
                  </a:lnTo>
                  <a:lnTo>
                    <a:pt x="390" y="556"/>
                  </a:lnTo>
                  <a:lnTo>
                    <a:pt x="381" y="511"/>
                  </a:lnTo>
                  <a:lnTo>
                    <a:pt x="377" y="470"/>
                  </a:lnTo>
                  <a:lnTo>
                    <a:pt x="381" y="434"/>
                  </a:lnTo>
                  <a:lnTo>
                    <a:pt x="395" y="395"/>
                  </a:lnTo>
                  <a:lnTo>
                    <a:pt x="419" y="355"/>
                  </a:lnTo>
                  <a:lnTo>
                    <a:pt x="460" y="310"/>
                  </a:lnTo>
                  <a:lnTo>
                    <a:pt x="521" y="263"/>
                  </a:lnTo>
                  <a:lnTo>
                    <a:pt x="596" y="216"/>
                  </a:lnTo>
                  <a:lnTo>
                    <a:pt x="677" y="172"/>
                  </a:lnTo>
                  <a:lnTo>
                    <a:pt x="755" y="129"/>
                  </a:lnTo>
                  <a:lnTo>
                    <a:pt x="826" y="95"/>
                  </a:lnTo>
                  <a:lnTo>
                    <a:pt x="880" y="67"/>
                  </a:lnTo>
                  <a:lnTo>
                    <a:pt x="914" y="51"/>
                  </a:lnTo>
                  <a:lnTo>
                    <a:pt x="937" y="39"/>
                  </a:lnTo>
                  <a:lnTo>
                    <a:pt x="970" y="29"/>
                  </a:lnTo>
                  <a:lnTo>
                    <a:pt x="1010" y="20"/>
                  </a:lnTo>
                  <a:lnTo>
                    <a:pt x="1054" y="13"/>
                  </a:lnTo>
                  <a:lnTo>
                    <a:pt x="1100" y="7"/>
                  </a:lnTo>
                  <a:lnTo>
                    <a:pt x="1146" y="3"/>
                  </a:lnTo>
                  <a:lnTo>
                    <a:pt x="1189" y="0"/>
                  </a:lnTo>
                  <a:lnTo>
                    <a:pt x="1226" y="0"/>
                  </a:lnTo>
                  <a:lnTo>
                    <a:pt x="1265" y="3"/>
                  </a:lnTo>
                  <a:lnTo>
                    <a:pt x="1313" y="17"/>
                  </a:lnTo>
                  <a:lnTo>
                    <a:pt x="1367" y="35"/>
                  </a:lnTo>
                  <a:lnTo>
                    <a:pt x="1425" y="63"/>
                  </a:lnTo>
                  <a:lnTo>
                    <a:pt x="1483" y="95"/>
                  </a:lnTo>
                  <a:lnTo>
                    <a:pt x="1539" y="133"/>
                  </a:lnTo>
                  <a:lnTo>
                    <a:pt x="1589" y="175"/>
                  </a:lnTo>
                  <a:lnTo>
                    <a:pt x="1632" y="221"/>
                  </a:lnTo>
                  <a:lnTo>
                    <a:pt x="1670" y="269"/>
                  </a:lnTo>
                  <a:lnTo>
                    <a:pt x="1715" y="322"/>
                  </a:lnTo>
                  <a:lnTo>
                    <a:pt x="1760" y="385"/>
                  </a:lnTo>
                  <a:lnTo>
                    <a:pt x="1804" y="461"/>
                  </a:lnTo>
                  <a:lnTo>
                    <a:pt x="1841" y="554"/>
                  </a:lnTo>
                  <a:lnTo>
                    <a:pt x="1873" y="672"/>
                  </a:lnTo>
                  <a:lnTo>
                    <a:pt x="1894" y="813"/>
                  </a:lnTo>
                  <a:lnTo>
                    <a:pt x="1903" y="985"/>
                  </a:lnTo>
                  <a:lnTo>
                    <a:pt x="1903" y="1158"/>
                  </a:lnTo>
                  <a:lnTo>
                    <a:pt x="1903" y="1308"/>
                  </a:lnTo>
                  <a:lnTo>
                    <a:pt x="1899" y="1438"/>
                  </a:lnTo>
                  <a:lnTo>
                    <a:pt x="1894" y="1555"/>
                  </a:lnTo>
                  <a:lnTo>
                    <a:pt x="1883" y="1661"/>
                  </a:lnTo>
                  <a:lnTo>
                    <a:pt x="1864" y="1764"/>
                  </a:lnTo>
                  <a:lnTo>
                    <a:pt x="1836" y="1867"/>
                  </a:lnTo>
                  <a:lnTo>
                    <a:pt x="1798" y="1977"/>
                  </a:lnTo>
                  <a:lnTo>
                    <a:pt x="1756" y="2074"/>
                  </a:lnTo>
                  <a:lnTo>
                    <a:pt x="1720" y="2146"/>
                  </a:lnTo>
                  <a:lnTo>
                    <a:pt x="1687" y="2198"/>
                  </a:lnTo>
                  <a:lnTo>
                    <a:pt x="1654" y="2238"/>
                  </a:lnTo>
                  <a:lnTo>
                    <a:pt x="1617" y="2268"/>
                  </a:lnTo>
                  <a:lnTo>
                    <a:pt x="1576" y="2296"/>
                  </a:lnTo>
                  <a:lnTo>
                    <a:pt x="1529" y="2331"/>
                  </a:lnTo>
                  <a:lnTo>
                    <a:pt x="1472" y="2375"/>
                  </a:lnTo>
                  <a:lnTo>
                    <a:pt x="1408" y="2424"/>
                  </a:lnTo>
                  <a:lnTo>
                    <a:pt x="1343" y="2473"/>
                  </a:lnTo>
                  <a:lnTo>
                    <a:pt x="1278" y="2521"/>
                  </a:lnTo>
                  <a:lnTo>
                    <a:pt x="1217" y="2569"/>
                  </a:lnTo>
                  <a:lnTo>
                    <a:pt x="1158" y="2612"/>
                  </a:lnTo>
                  <a:lnTo>
                    <a:pt x="1106" y="2655"/>
                  </a:lnTo>
                  <a:lnTo>
                    <a:pt x="1059" y="2695"/>
                  </a:lnTo>
                  <a:lnTo>
                    <a:pt x="1022" y="2732"/>
                  </a:lnTo>
                  <a:lnTo>
                    <a:pt x="993" y="2773"/>
                  </a:lnTo>
                  <a:lnTo>
                    <a:pt x="972" y="2824"/>
                  </a:lnTo>
                  <a:lnTo>
                    <a:pt x="953" y="2881"/>
                  </a:lnTo>
                  <a:lnTo>
                    <a:pt x="934" y="2939"/>
                  </a:lnTo>
                  <a:lnTo>
                    <a:pt x="905" y="2991"/>
                  </a:lnTo>
                  <a:lnTo>
                    <a:pt x="868" y="3036"/>
                  </a:lnTo>
                  <a:lnTo>
                    <a:pt x="815" y="3064"/>
                  </a:lnTo>
                  <a:lnTo>
                    <a:pt x="743" y="3077"/>
                  </a:lnTo>
                  <a:lnTo>
                    <a:pt x="662" y="3078"/>
                  </a:lnTo>
                  <a:lnTo>
                    <a:pt x="590" y="3081"/>
                  </a:lnTo>
                  <a:lnTo>
                    <a:pt x="524" y="3082"/>
                  </a:lnTo>
                  <a:lnTo>
                    <a:pt x="464" y="3080"/>
                  </a:lnTo>
                  <a:lnTo>
                    <a:pt x="405" y="3069"/>
                  </a:lnTo>
                  <a:lnTo>
                    <a:pt x="350" y="3050"/>
                  </a:lnTo>
                  <a:lnTo>
                    <a:pt x="294" y="3016"/>
                  </a:lnTo>
                  <a:lnTo>
                    <a:pt x="238" y="2967"/>
                  </a:lnTo>
                  <a:lnTo>
                    <a:pt x="179" y="2912"/>
                  </a:lnTo>
                  <a:lnTo>
                    <a:pt x="128" y="2865"/>
                  </a:lnTo>
                  <a:lnTo>
                    <a:pt x="82" y="2821"/>
                  </a:lnTo>
                  <a:lnTo>
                    <a:pt x="47" y="2777"/>
                  </a:lnTo>
                  <a:lnTo>
                    <a:pt x="19" y="2726"/>
                  </a:lnTo>
                  <a:lnTo>
                    <a:pt x="3" y="2667"/>
                  </a:lnTo>
                  <a:lnTo>
                    <a:pt x="0" y="2595"/>
                  </a:lnTo>
                  <a:lnTo>
                    <a:pt x="12" y="2509"/>
                  </a:lnTo>
                  <a:lnTo>
                    <a:pt x="26" y="2425"/>
                  </a:lnTo>
                  <a:lnTo>
                    <a:pt x="40" y="2367"/>
                  </a:lnTo>
                  <a:lnTo>
                    <a:pt x="50" y="2330"/>
                  </a:lnTo>
                  <a:lnTo>
                    <a:pt x="64" y="2309"/>
                  </a:lnTo>
                  <a:lnTo>
                    <a:pt x="79" y="2295"/>
                  </a:lnTo>
                  <a:lnTo>
                    <a:pt x="100" y="2286"/>
                  </a:lnTo>
                  <a:lnTo>
                    <a:pt x="129" y="2275"/>
                  </a:lnTo>
                  <a:lnTo>
                    <a:pt x="169" y="2258"/>
                  </a:lnTo>
                  <a:lnTo>
                    <a:pt x="210" y="2232"/>
                  </a:lnTo>
                  <a:lnTo>
                    <a:pt x="248" y="2205"/>
                  </a:lnTo>
                  <a:lnTo>
                    <a:pt x="279" y="2175"/>
                  </a:lnTo>
                  <a:lnTo>
                    <a:pt x="305" y="2145"/>
                  </a:lnTo>
                  <a:lnTo>
                    <a:pt x="323" y="2113"/>
                  </a:lnTo>
                  <a:lnTo>
                    <a:pt x="332" y="2083"/>
                  </a:lnTo>
                  <a:lnTo>
                    <a:pt x="332" y="2053"/>
                  </a:lnTo>
                  <a:lnTo>
                    <a:pt x="324" y="2025"/>
                  </a:lnTo>
                  <a:lnTo>
                    <a:pt x="305" y="2000"/>
                  </a:lnTo>
                  <a:lnTo>
                    <a:pt x="285" y="1981"/>
                  </a:lnTo>
                  <a:lnTo>
                    <a:pt x="265" y="1963"/>
                  </a:lnTo>
                  <a:lnTo>
                    <a:pt x="253" y="1948"/>
                  </a:lnTo>
                  <a:lnTo>
                    <a:pt x="252" y="1929"/>
                  </a:lnTo>
                  <a:lnTo>
                    <a:pt x="269" y="1908"/>
                  </a:lnTo>
                  <a:lnTo>
                    <a:pt x="307" y="1880"/>
                  </a:lnTo>
                  <a:lnTo>
                    <a:pt x="374" y="1847"/>
                  </a:lnTo>
                  <a:lnTo>
                    <a:pt x="443" y="1811"/>
                  </a:lnTo>
                  <a:lnTo>
                    <a:pt x="497" y="1782"/>
                  </a:lnTo>
                  <a:lnTo>
                    <a:pt x="538" y="1759"/>
                  </a:lnTo>
                  <a:lnTo>
                    <a:pt x="573" y="1743"/>
                  </a:lnTo>
                  <a:lnTo>
                    <a:pt x="605" y="1731"/>
                  </a:lnTo>
                  <a:lnTo>
                    <a:pt x="645" y="1725"/>
                  </a:lnTo>
                  <a:lnTo>
                    <a:pt x="693" y="1723"/>
                  </a:lnTo>
                  <a:lnTo>
                    <a:pt x="758" y="1726"/>
                  </a:lnTo>
                  <a:lnTo>
                    <a:pt x="833" y="1723"/>
                  </a:lnTo>
                  <a:lnTo>
                    <a:pt x="908" y="1709"/>
                  </a:lnTo>
                  <a:lnTo>
                    <a:pt x="977" y="1687"/>
                  </a:lnTo>
                  <a:lnTo>
                    <a:pt x="1039" y="1658"/>
                  </a:lnTo>
                  <a:lnTo>
                    <a:pt x="1085" y="1625"/>
                  </a:lnTo>
                  <a:lnTo>
                    <a:pt x="1112" y="1591"/>
                  </a:lnTo>
                  <a:lnTo>
                    <a:pt x="1116" y="1557"/>
                  </a:lnTo>
                  <a:lnTo>
                    <a:pt x="1092" y="1528"/>
                  </a:lnTo>
                  <a:lnTo>
                    <a:pt x="1051" y="1501"/>
                  </a:lnTo>
                  <a:lnTo>
                    <a:pt x="1012" y="1474"/>
                  </a:lnTo>
                  <a:lnTo>
                    <a:pt x="975" y="1449"/>
                  </a:lnTo>
                  <a:lnTo>
                    <a:pt x="943" y="1428"/>
                  </a:lnTo>
                  <a:lnTo>
                    <a:pt x="915" y="1408"/>
                  </a:lnTo>
                  <a:lnTo>
                    <a:pt x="893" y="1394"/>
                  </a:lnTo>
                  <a:lnTo>
                    <a:pt x="879" y="1384"/>
                  </a:lnTo>
                  <a:lnTo>
                    <a:pt x="875" y="1382"/>
                  </a:lnTo>
                  <a:close/>
                </a:path>
              </a:pathLst>
            </a:custGeom>
            <a:solidFill>
              <a:srgbClr val="FF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7848" y="6910"/>
              <a:ext cx="612" cy="743"/>
            </a:xfrm>
            <a:custGeom>
              <a:avLst/>
              <a:gdLst>
                <a:gd name="T0" fmla="*/ 655 w 1836"/>
                <a:gd name="T1" fmla="*/ 1115 h 2975"/>
                <a:gd name="T2" fmla="*/ 499 w 1836"/>
                <a:gd name="T3" fmla="*/ 871 h 2975"/>
                <a:gd name="T4" fmla="*/ 452 w 1836"/>
                <a:gd name="T5" fmla="*/ 634 h 2975"/>
                <a:gd name="T6" fmla="*/ 413 w 1836"/>
                <a:gd name="T7" fmla="*/ 456 h 2975"/>
                <a:gd name="T8" fmla="*/ 401 w 1836"/>
                <a:gd name="T9" fmla="*/ 355 h 2975"/>
                <a:gd name="T10" fmla="*/ 477 w 1836"/>
                <a:gd name="T11" fmla="*/ 240 h 2975"/>
                <a:gd name="T12" fmla="*/ 689 w 1836"/>
                <a:gd name="T13" fmla="*/ 124 h 2975"/>
                <a:gd name="T14" fmla="*/ 888 w 1836"/>
                <a:gd name="T15" fmla="*/ 43 h 2975"/>
                <a:gd name="T16" fmla="*/ 973 w 1836"/>
                <a:gd name="T17" fmla="*/ 10 h 2975"/>
                <a:gd name="T18" fmla="*/ 1092 w 1836"/>
                <a:gd name="T19" fmla="*/ 0 h 2975"/>
                <a:gd name="T20" fmla="*/ 1211 w 1836"/>
                <a:gd name="T21" fmla="*/ 1 h 2975"/>
                <a:gd name="T22" fmla="*/ 1337 w 1836"/>
                <a:gd name="T23" fmla="*/ 35 h 2975"/>
                <a:gd name="T24" fmla="*/ 1487 w 1836"/>
                <a:gd name="T25" fmla="*/ 127 h 2975"/>
                <a:gd name="T26" fmla="*/ 1612 w 1836"/>
                <a:gd name="T27" fmla="*/ 261 h 2975"/>
                <a:gd name="T28" fmla="*/ 1741 w 1836"/>
                <a:gd name="T29" fmla="*/ 448 h 2975"/>
                <a:gd name="T30" fmla="*/ 1828 w 1836"/>
                <a:gd name="T31" fmla="*/ 792 h 2975"/>
                <a:gd name="T32" fmla="*/ 1836 w 1836"/>
                <a:gd name="T33" fmla="*/ 1277 h 2975"/>
                <a:gd name="T34" fmla="*/ 1814 w 1836"/>
                <a:gd name="T35" fmla="*/ 1596 h 2975"/>
                <a:gd name="T36" fmla="*/ 1730 w 1836"/>
                <a:gd name="T37" fmla="*/ 1893 h 2975"/>
                <a:gd name="T38" fmla="*/ 1613 w 1836"/>
                <a:gd name="T39" fmla="*/ 2102 h 2975"/>
                <a:gd name="T40" fmla="*/ 1494 w 1836"/>
                <a:gd name="T41" fmla="*/ 2180 h 2975"/>
                <a:gd name="T42" fmla="*/ 1325 w 1836"/>
                <a:gd name="T43" fmla="*/ 2300 h 2975"/>
                <a:gd name="T44" fmla="*/ 1149 w 1836"/>
                <a:gd name="T45" fmla="*/ 2444 h 2975"/>
                <a:gd name="T46" fmla="*/ 1006 w 1836"/>
                <a:gd name="T47" fmla="*/ 2568 h 2975"/>
                <a:gd name="T48" fmla="*/ 922 w 1836"/>
                <a:gd name="T49" fmla="*/ 2697 h 2975"/>
                <a:gd name="T50" fmla="*/ 862 w 1836"/>
                <a:gd name="T51" fmla="*/ 2864 h 2975"/>
                <a:gd name="T52" fmla="*/ 702 w 1836"/>
                <a:gd name="T53" fmla="*/ 2949 h 2975"/>
                <a:gd name="T54" fmla="*/ 496 w 1836"/>
                <a:gd name="T55" fmla="*/ 2968 h 2975"/>
                <a:gd name="T56" fmla="*/ 344 w 1836"/>
                <a:gd name="T57" fmla="*/ 2959 h 2975"/>
                <a:gd name="T58" fmla="*/ 179 w 1836"/>
                <a:gd name="T59" fmla="*/ 2828 h 2975"/>
                <a:gd name="T60" fmla="*/ 47 w 1836"/>
                <a:gd name="T61" fmla="*/ 2693 h 2975"/>
                <a:gd name="T62" fmla="*/ 0 w 1836"/>
                <a:gd name="T63" fmla="*/ 2511 h 2975"/>
                <a:gd name="T64" fmla="*/ 40 w 1836"/>
                <a:gd name="T65" fmla="*/ 2283 h 2975"/>
                <a:gd name="T66" fmla="*/ 79 w 1836"/>
                <a:gd name="T67" fmla="*/ 2211 h 2975"/>
                <a:gd name="T68" fmla="*/ 169 w 1836"/>
                <a:gd name="T69" fmla="*/ 2174 h 2975"/>
                <a:gd name="T70" fmla="*/ 285 w 1836"/>
                <a:gd name="T71" fmla="*/ 2092 h 2975"/>
                <a:gd name="T72" fmla="*/ 347 w 1836"/>
                <a:gd name="T73" fmla="*/ 2002 h 2975"/>
                <a:gd name="T74" fmla="*/ 322 w 1836"/>
                <a:gd name="T75" fmla="*/ 1921 h 2975"/>
                <a:gd name="T76" fmla="*/ 270 w 1836"/>
                <a:gd name="T77" fmla="*/ 1877 h 2975"/>
                <a:gd name="T78" fmla="*/ 324 w 1836"/>
                <a:gd name="T79" fmla="*/ 1818 h 2975"/>
                <a:gd name="T80" fmla="*/ 511 w 1836"/>
                <a:gd name="T81" fmla="*/ 1720 h 2975"/>
                <a:gd name="T82" fmla="*/ 611 w 1836"/>
                <a:gd name="T83" fmla="*/ 1669 h 2975"/>
                <a:gd name="T84" fmla="*/ 758 w 1836"/>
                <a:gd name="T85" fmla="*/ 1663 h 2975"/>
                <a:gd name="T86" fmla="*/ 977 w 1836"/>
                <a:gd name="T87" fmla="*/ 1617 h 2975"/>
                <a:gd name="T88" fmla="*/ 1112 w 1836"/>
                <a:gd name="T89" fmla="*/ 1510 h 2975"/>
                <a:gd name="T90" fmla="*/ 1051 w 1836"/>
                <a:gd name="T91" fmla="*/ 1417 h 2975"/>
                <a:gd name="T92" fmla="*/ 943 w 1836"/>
                <a:gd name="T93" fmla="*/ 1344 h 2975"/>
                <a:gd name="T94" fmla="*/ 879 w 1836"/>
                <a:gd name="T95" fmla="*/ 1300 h 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36" h="2975">
                  <a:moveTo>
                    <a:pt x="875" y="1298"/>
                  </a:moveTo>
                  <a:lnTo>
                    <a:pt x="750" y="1203"/>
                  </a:lnTo>
                  <a:lnTo>
                    <a:pt x="655" y="1115"/>
                  </a:lnTo>
                  <a:lnTo>
                    <a:pt x="584" y="1030"/>
                  </a:lnTo>
                  <a:lnTo>
                    <a:pt x="535" y="950"/>
                  </a:lnTo>
                  <a:lnTo>
                    <a:pt x="499" y="871"/>
                  </a:lnTo>
                  <a:lnTo>
                    <a:pt x="477" y="794"/>
                  </a:lnTo>
                  <a:lnTo>
                    <a:pt x="463" y="714"/>
                  </a:lnTo>
                  <a:lnTo>
                    <a:pt x="452" y="634"/>
                  </a:lnTo>
                  <a:lnTo>
                    <a:pt x="439" y="560"/>
                  </a:lnTo>
                  <a:lnTo>
                    <a:pt x="426" y="503"/>
                  </a:lnTo>
                  <a:lnTo>
                    <a:pt x="413" y="456"/>
                  </a:lnTo>
                  <a:lnTo>
                    <a:pt x="403" y="420"/>
                  </a:lnTo>
                  <a:lnTo>
                    <a:pt x="398" y="386"/>
                  </a:lnTo>
                  <a:lnTo>
                    <a:pt x="401" y="355"/>
                  </a:lnTo>
                  <a:lnTo>
                    <a:pt x="413" y="322"/>
                  </a:lnTo>
                  <a:lnTo>
                    <a:pt x="437" y="283"/>
                  </a:lnTo>
                  <a:lnTo>
                    <a:pt x="477" y="240"/>
                  </a:lnTo>
                  <a:lnTo>
                    <a:pt x="538" y="198"/>
                  </a:lnTo>
                  <a:lnTo>
                    <a:pt x="611" y="159"/>
                  </a:lnTo>
                  <a:lnTo>
                    <a:pt x="689" y="124"/>
                  </a:lnTo>
                  <a:lnTo>
                    <a:pt x="765" y="91"/>
                  </a:lnTo>
                  <a:lnTo>
                    <a:pt x="834" y="64"/>
                  </a:lnTo>
                  <a:lnTo>
                    <a:pt x="888" y="43"/>
                  </a:lnTo>
                  <a:lnTo>
                    <a:pt x="920" y="29"/>
                  </a:lnTo>
                  <a:lnTo>
                    <a:pt x="943" y="18"/>
                  </a:lnTo>
                  <a:lnTo>
                    <a:pt x="973" y="10"/>
                  </a:lnTo>
                  <a:lnTo>
                    <a:pt x="1010" y="5"/>
                  </a:lnTo>
                  <a:lnTo>
                    <a:pt x="1050" y="2"/>
                  </a:lnTo>
                  <a:lnTo>
                    <a:pt x="1092" y="0"/>
                  </a:lnTo>
                  <a:lnTo>
                    <a:pt x="1134" y="0"/>
                  </a:lnTo>
                  <a:lnTo>
                    <a:pt x="1173" y="0"/>
                  </a:lnTo>
                  <a:lnTo>
                    <a:pt x="1211" y="1"/>
                  </a:lnTo>
                  <a:lnTo>
                    <a:pt x="1247" y="5"/>
                  </a:lnTo>
                  <a:lnTo>
                    <a:pt x="1290" y="17"/>
                  </a:lnTo>
                  <a:lnTo>
                    <a:pt x="1337" y="35"/>
                  </a:lnTo>
                  <a:lnTo>
                    <a:pt x="1388" y="61"/>
                  </a:lnTo>
                  <a:lnTo>
                    <a:pt x="1437" y="91"/>
                  </a:lnTo>
                  <a:lnTo>
                    <a:pt x="1487" y="127"/>
                  </a:lnTo>
                  <a:lnTo>
                    <a:pt x="1532" y="168"/>
                  </a:lnTo>
                  <a:lnTo>
                    <a:pt x="1573" y="215"/>
                  </a:lnTo>
                  <a:lnTo>
                    <a:pt x="1612" y="261"/>
                  </a:lnTo>
                  <a:lnTo>
                    <a:pt x="1656" y="313"/>
                  </a:lnTo>
                  <a:lnTo>
                    <a:pt x="1698" y="373"/>
                  </a:lnTo>
                  <a:lnTo>
                    <a:pt x="1741" y="448"/>
                  </a:lnTo>
                  <a:lnTo>
                    <a:pt x="1778" y="539"/>
                  </a:lnTo>
                  <a:lnTo>
                    <a:pt x="1808" y="653"/>
                  </a:lnTo>
                  <a:lnTo>
                    <a:pt x="1828" y="792"/>
                  </a:lnTo>
                  <a:lnTo>
                    <a:pt x="1836" y="964"/>
                  </a:lnTo>
                  <a:lnTo>
                    <a:pt x="1836" y="1134"/>
                  </a:lnTo>
                  <a:lnTo>
                    <a:pt x="1836" y="1277"/>
                  </a:lnTo>
                  <a:lnTo>
                    <a:pt x="1833" y="1397"/>
                  </a:lnTo>
                  <a:lnTo>
                    <a:pt x="1826" y="1502"/>
                  </a:lnTo>
                  <a:lnTo>
                    <a:pt x="1814" y="1596"/>
                  </a:lnTo>
                  <a:lnTo>
                    <a:pt x="1795" y="1689"/>
                  </a:lnTo>
                  <a:lnTo>
                    <a:pt x="1767" y="1785"/>
                  </a:lnTo>
                  <a:lnTo>
                    <a:pt x="1730" y="1893"/>
                  </a:lnTo>
                  <a:lnTo>
                    <a:pt x="1687" y="1988"/>
                  </a:lnTo>
                  <a:lnTo>
                    <a:pt x="1649" y="2056"/>
                  </a:lnTo>
                  <a:lnTo>
                    <a:pt x="1613" y="2102"/>
                  </a:lnTo>
                  <a:lnTo>
                    <a:pt x="1576" y="2134"/>
                  </a:lnTo>
                  <a:lnTo>
                    <a:pt x="1537" y="2157"/>
                  </a:lnTo>
                  <a:lnTo>
                    <a:pt x="1494" y="2180"/>
                  </a:lnTo>
                  <a:lnTo>
                    <a:pt x="1445" y="2209"/>
                  </a:lnTo>
                  <a:lnTo>
                    <a:pt x="1388" y="2251"/>
                  </a:lnTo>
                  <a:lnTo>
                    <a:pt x="1325" y="2300"/>
                  </a:lnTo>
                  <a:lnTo>
                    <a:pt x="1264" y="2350"/>
                  </a:lnTo>
                  <a:lnTo>
                    <a:pt x="1205" y="2397"/>
                  </a:lnTo>
                  <a:lnTo>
                    <a:pt x="1149" y="2444"/>
                  </a:lnTo>
                  <a:lnTo>
                    <a:pt x="1096" y="2487"/>
                  </a:lnTo>
                  <a:lnTo>
                    <a:pt x="1048" y="2529"/>
                  </a:lnTo>
                  <a:lnTo>
                    <a:pt x="1006" y="2568"/>
                  </a:lnTo>
                  <a:lnTo>
                    <a:pt x="970" y="2605"/>
                  </a:lnTo>
                  <a:lnTo>
                    <a:pt x="941" y="2646"/>
                  </a:lnTo>
                  <a:lnTo>
                    <a:pt x="922" y="2697"/>
                  </a:lnTo>
                  <a:lnTo>
                    <a:pt x="904" y="2754"/>
                  </a:lnTo>
                  <a:lnTo>
                    <a:pt x="887" y="2812"/>
                  </a:lnTo>
                  <a:lnTo>
                    <a:pt x="862" y="2864"/>
                  </a:lnTo>
                  <a:lnTo>
                    <a:pt x="826" y="2909"/>
                  </a:lnTo>
                  <a:lnTo>
                    <a:pt x="774" y="2937"/>
                  </a:lnTo>
                  <a:lnTo>
                    <a:pt x="702" y="2949"/>
                  </a:lnTo>
                  <a:lnTo>
                    <a:pt x="622" y="2953"/>
                  </a:lnTo>
                  <a:lnTo>
                    <a:pt x="555" y="2961"/>
                  </a:lnTo>
                  <a:lnTo>
                    <a:pt x="496" y="2968"/>
                  </a:lnTo>
                  <a:lnTo>
                    <a:pt x="444" y="2975"/>
                  </a:lnTo>
                  <a:lnTo>
                    <a:pt x="393" y="2972"/>
                  </a:lnTo>
                  <a:lnTo>
                    <a:pt x="344" y="2959"/>
                  </a:lnTo>
                  <a:lnTo>
                    <a:pt x="292" y="2931"/>
                  </a:lnTo>
                  <a:lnTo>
                    <a:pt x="238" y="2883"/>
                  </a:lnTo>
                  <a:lnTo>
                    <a:pt x="179" y="2828"/>
                  </a:lnTo>
                  <a:lnTo>
                    <a:pt x="128" y="2781"/>
                  </a:lnTo>
                  <a:lnTo>
                    <a:pt x="82" y="2737"/>
                  </a:lnTo>
                  <a:lnTo>
                    <a:pt x="47" y="2693"/>
                  </a:lnTo>
                  <a:lnTo>
                    <a:pt x="19" y="2642"/>
                  </a:lnTo>
                  <a:lnTo>
                    <a:pt x="3" y="2583"/>
                  </a:lnTo>
                  <a:lnTo>
                    <a:pt x="0" y="2511"/>
                  </a:lnTo>
                  <a:lnTo>
                    <a:pt x="12" y="2425"/>
                  </a:lnTo>
                  <a:lnTo>
                    <a:pt x="26" y="2341"/>
                  </a:lnTo>
                  <a:lnTo>
                    <a:pt x="40" y="2283"/>
                  </a:lnTo>
                  <a:lnTo>
                    <a:pt x="50" y="2246"/>
                  </a:lnTo>
                  <a:lnTo>
                    <a:pt x="64" y="2225"/>
                  </a:lnTo>
                  <a:lnTo>
                    <a:pt x="79" y="2211"/>
                  </a:lnTo>
                  <a:lnTo>
                    <a:pt x="100" y="2202"/>
                  </a:lnTo>
                  <a:lnTo>
                    <a:pt x="129" y="2191"/>
                  </a:lnTo>
                  <a:lnTo>
                    <a:pt x="169" y="2174"/>
                  </a:lnTo>
                  <a:lnTo>
                    <a:pt x="211" y="2148"/>
                  </a:lnTo>
                  <a:lnTo>
                    <a:pt x="250" y="2122"/>
                  </a:lnTo>
                  <a:lnTo>
                    <a:pt x="285" y="2092"/>
                  </a:lnTo>
                  <a:lnTo>
                    <a:pt x="314" y="2063"/>
                  </a:lnTo>
                  <a:lnTo>
                    <a:pt x="335" y="2032"/>
                  </a:lnTo>
                  <a:lnTo>
                    <a:pt x="347" y="2002"/>
                  </a:lnTo>
                  <a:lnTo>
                    <a:pt x="349" y="1973"/>
                  </a:lnTo>
                  <a:lnTo>
                    <a:pt x="341" y="1946"/>
                  </a:lnTo>
                  <a:lnTo>
                    <a:pt x="322" y="1921"/>
                  </a:lnTo>
                  <a:lnTo>
                    <a:pt x="301" y="1904"/>
                  </a:lnTo>
                  <a:lnTo>
                    <a:pt x="281" y="1889"/>
                  </a:lnTo>
                  <a:lnTo>
                    <a:pt x="270" y="1877"/>
                  </a:lnTo>
                  <a:lnTo>
                    <a:pt x="269" y="1862"/>
                  </a:lnTo>
                  <a:lnTo>
                    <a:pt x="286" y="1844"/>
                  </a:lnTo>
                  <a:lnTo>
                    <a:pt x="324" y="1818"/>
                  </a:lnTo>
                  <a:lnTo>
                    <a:pt x="391" y="1785"/>
                  </a:lnTo>
                  <a:lnTo>
                    <a:pt x="460" y="1749"/>
                  </a:lnTo>
                  <a:lnTo>
                    <a:pt x="511" y="1720"/>
                  </a:lnTo>
                  <a:lnTo>
                    <a:pt x="549" y="1697"/>
                  </a:lnTo>
                  <a:lnTo>
                    <a:pt x="581" y="1681"/>
                  </a:lnTo>
                  <a:lnTo>
                    <a:pt x="611" y="1669"/>
                  </a:lnTo>
                  <a:lnTo>
                    <a:pt x="647" y="1662"/>
                  </a:lnTo>
                  <a:lnTo>
                    <a:pt x="694" y="1660"/>
                  </a:lnTo>
                  <a:lnTo>
                    <a:pt x="758" y="1663"/>
                  </a:lnTo>
                  <a:lnTo>
                    <a:pt x="833" y="1659"/>
                  </a:lnTo>
                  <a:lnTo>
                    <a:pt x="908" y="1642"/>
                  </a:lnTo>
                  <a:lnTo>
                    <a:pt x="977" y="1617"/>
                  </a:lnTo>
                  <a:lnTo>
                    <a:pt x="1039" y="1585"/>
                  </a:lnTo>
                  <a:lnTo>
                    <a:pt x="1085" y="1547"/>
                  </a:lnTo>
                  <a:lnTo>
                    <a:pt x="1112" y="1510"/>
                  </a:lnTo>
                  <a:lnTo>
                    <a:pt x="1116" y="1474"/>
                  </a:lnTo>
                  <a:lnTo>
                    <a:pt x="1092" y="1444"/>
                  </a:lnTo>
                  <a:lnTo>
                    <a:pt x="1051" y="1417"/>
                  </a:lnTo>
                  <a:lnTo>
                    <a:pt x="1012" y="1390"/>
                  </a:lnTo>
                  <a:lnTo>
                    <a:pt x="975" y="1365"/>
                  </a:lnTo>
                  <a:lnTo>
                    <a:pt x="943" y="1344"/>
                  </a:lnTo>
                  <a:lnTo>
                    <a:pt x="915" y="1324"/>
                  </a:lnTo>
                  <a:lnTo>
                    <a:pt x="893" y="1310"/>
                  </a:lnTo>
                  <a:lnTo>
                    <a:pt x="879" y="1300"/>
                  </a:lnTo>
                  <a:lnTo>
                    <a:pt x="875" y="1298"/>
                  </a:lnTo>
                  <a:close/>
                </a:path>
              </a:pathLst>
            </a:custGeom>
            <a:solidFill>
              <a:srgbClr val="FF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7920" y="6864"/>
              <a:ext cx="589" cy="721"/>
            </a:xfrm>
            <a:custGeom>
              <a:avLst/>
              <a:gdLst>
                <a:gd name="T0" fmla="*/ 660 w 1768"/>
                <a:gd name="T1" fmla="*/ 1037 h 2885"/>
                <a:gd name="T2" fmla="*/ 517 w 1768"/>
                <a:gd name="T3" fmla="*/ 779 h 2885"/>
                <a:gd name="T4" fmla="*/ 477 w 1768"/>
                <a:gd name="T5" fmla="*/ 534 h 2885"/>
                <a:gd name="T6" fmla="*/ 436 w 1768"/>
                <a:gd name="T7" fmla="*/ 368 h 2885"/>
                <a:gd name="T8" fmla="*/ 420 w 1768"/>
                <a:gd name="T9" fmla="*/ 288 h 2885"/>
                <a:gd name="T10" fmla="*/ 495 w 1768"/>
                <a:gd name="T11" fmla="*/ 182 h 2885"/>
                <a:gd name="T12" fmla="*/ 701 w 1768"/>
                <a:gd name="T13" fmla="*/ 88 h 2885"/>
                <a:gd name="T14" fmla="*/ 895 w 1768"/>
                <a:gd name="T15" fmla="*/ 29 h 2885"/>
                <a:gd name="T16" fmla="*/ 977 w 1768"/>
                <a:gd name="T17" fmla="*/ 1 h 2885"/>
                <a:gd name="T18" fmla="*/ 1084 w 1768"/>
                <a:gd name="T19" fmla="*/ 5 h 2885"/>
                <a:gd name="T20" fmla="*/ 1195 w 1768"/>
                <a:gd name="T21" fmla="*/ 13 h 2885"/>
                <a:gd name="T22" fmla="*/ 1308 w 1768"/>
                <a:gd name="T23" fmla="*/ 44 h 2885"/>
                <a:gd name="T24" fmla="*/ 1435 w 1768"/>
                <a:gd name="T25" fmla="*/ 134 h 2885"/>
                <a:gd name="T26" fmla="*/ 1552 w 1768"/>
                <a:gd name="T27" fmla="*/ 266 h 2885"/>
                <a:gd name="T28" fmla="*/ 1678 w 1768"/>
                <a:gd name="T29" fmla="*/ 445 h 2885"/>
                <a:gd name="T30" fmla="*/ 1761 w 1768"/>
                <a:gd name="T31" fmla="*/ 783 h 2885"/>
                <a:gd name="T32" fmla="*/ 1767 w 1768"/>
                <a:gd name="T33" fmla="*/ 1257 h 2885"/>
                <a:gd name="T34" fmla="*/ 1745 w 1768"/>
                <a:gd name="T35" fmla="*/ 1544 h 2885"/>
                <a:gd name="T36" fmla="*/ 1661 w 1768"/>
                <a:gd name="T37" fmla="*/ 1820 h 2885"/>
                <a:gd name="T38" fmla="*/ 1539 w 1768"/>
                <a:gd name="T39" fmla="*/ 2017 h 2885"/>
                <a:gd name="T40" fmla="*/ 1413 w 1768"/>
                <a:gd name="T41" fmla="*/ 2074 h 2885"/>
                <a:gd name="T42" fmla="*/ 1242 w 1768"/>
                <a:gd name="T43" fmla="*/ 2188 h 2885"/>
                <a:gd name="T44" fmla="*/ 1081 w 1768"/>
                <a:gd name="T45" fmla="*/ 2329 h 2885"/>
                <a:gd name="T46" fmla="*/ 952 w 1768"/>
                <a:gd name="T47" fmla="*/ 2451 h 2885"/>
                <a:gd name="T48" fmla="*/ 871 w 1768"/>
                <a:gd name="T49" fmla="*/ 2581 h 2885"/>
                <a:gd name="T50" fmla="*/ 817 w 1768"/>
                <a:gd name="T51" fmla="*/ 2748 h 2885"/>
                <a:gd name="T52" fmla="*/ 661 w 1768"/>
                <a:gd name="T53" fmla="*/ 2833 h 2885"/>
                <a:gd name="T54" fmla="*/ 469 w 1768"/>
                <a:gd name="T55" fmla="*/ 2866 h 2885"/>
                <a:gd name="T56" fmla="*/ 338 w 1768"/>
                <a:gd name="T57" fmla="*/ 2880 h 2885"/>
                <a:gd name="T58" fmla="*/ 179 w 1768"/>
                <a:gd name="T59" fmla="*/ 2755 h 2885"/>
                <a:gd name="T60" fmla="*/ 47 w 1768"/>
                <a:gd name="T61" fmla="*/ 2620 h 2885"/>
                <a:gd name="T62" fmla="*/ 0 w 1768"/>
                <a:gd name="T63" fmla="*/ 2438 h 2885"/>
                <a:gd name="T64" fmla="*/ 40 w 1768"/>
                <a:gd name="T65" fmla="*/ 2210 h 2885"/>
                <a:gd name="T66" fmla="*/ 79 w 1768"/>
                <a:gd name="T67" fmla="*/ 2138 h 2885"/>
                <a:gd name="T68" fmla="*/ 169 w 1768"/>
                <a:gd name="T69" fmla="*/ 2101 h 2885"/>
                <a:gd name="T70" fmla="*/ 290 w 1768"/>
                <a:gd name="T71" fmla="*/ 2021 h 2885"/>
                <a:gd name="T72" fmla="*/ 361 w 1768"/>
                <a:gd name="T73" fmla="*/ 1934 h 2885"/>
                <a:gd name="T74" fmla="*/ 339 w 1768"/>
                <a:gd name="T75" fmla="*/ 1854 h 2885"/>
                <a:gd name="T76" fmla="*/ 287 w 1768"/>
                <a:gd name="T77" fmla="*/ 1817 h 2885"/>
                <a:gd name="T78" fmla="*/ 341 w 1768"/>
                <a:gd name="T79" fmla="*/ 1766 h 2885"/>
                <a:gd name="T80" fmla="*/ 525 w 1768"/>
                <a:gd name="T81" fmla="*/ 1669 h 2885"/>
                <a:gd name="T82" fmla="*/ 617 w 1768"/>
                <a:gd name="T83" fmla="*/ 1617 h 2885"/>
                <a:gd name="T84" fmla="*/ 758 w 1768"/>
                <a:gd name="T85" fmla="*/ 1610 h 2885"/>
                <a:gd name="T86" fmla="*/ 977 w 1768"/>
                <a:gd name="T87" fmla="*/ 1557 h 2885"/>
                <a:gd name="T88" fmla="*/ 1112 w 1768"/>
                <a:gd name="T89" fmla="*/ 1440 h 2885"/>
                <a:gd name="T90" fmla="*/ 1051 w 1768"/>
                <a:gd name="T91" fmla="*/ 1344 h 2885"/>
                <a:gd name="T92" fmla="*/ 943 w 1768"/>
                <a:gd name="T93" fmla="*/ 1271 h 2885"/>
                <a:gd name="T94" fmla="*/ 879 w 1768"/>
                <a:gd name="T95" fmla="*/ 1227 h 2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8" h="2885">
                  <a:moveTo>
                    <a:pt x="875" y="1225"/>
                  </a:moveTo>
                  <a:lnTo>
                    <a:pt x="751" y="1129"/>
                  </a:lnTo>
                  <a:lnTo>
                    <a:pt x="660" y="1037"/>
                  </a:lnTo>
                  <a:lnTo>
                    <a:pt x="592" y="949"/>
                  </a:lnTo>
                  <a:lnTo>
                    <a:pt x="547" y="863"/>
                  </a:lnTo>
                  <a:lnTo>
                    <a:pt x="517" y="779"/>
                  </a:lnTo>
                  <a:lnTo>
                    <a:pt x="499" y="696"/>
                  </a:lnTo>
                  <a:lnTo>
                    <a:pt x="487" y="614"/>
                  </a:lnTo>
                  <a:lnTo>
                    <a:pt x="477" y="534"/>
                  </a:lnTo>
                  <a:lnTo>
                    <a:pt x="464" y="461"/>
                  </a:lnTo>
                  <a:lnTo>
                    <a:pt x="449" y="407"/>
                  </a:lnTo>
                  <a:lnTo>
                    <a:pt x="436" y="368"/>
                  </a:lnTo>
                  <a:lnTo>
                    <a:pt x="425" y="338"/>
                  </a:lnTo>
                  <a:lnTo>
                    <a:pt x="419" y="312"/>
                  </a:lnTo>
                  <a:lnTo>
                    <a:pt x="420" y="288"/>
                  </a:lnTo>
                  <a:lnTo>
                    <a:pt x="430" y="258"/>
                  </a:lnTo>
                  <a:lnTo>
                    <a:pt x="454" y="223"/>
                  </a:lnTo>
                  <a:lnTo>
                    <a:pt x="495" y="182"/>
                  </a:lnTo>
                  <a:lnTo>
                    <a:pt x="554" y="145"/>
                  </a:lnTo>
                  <a:lnTo>
                    <a:pt x="624" y="114"/>
                  </a:lnTo>
                  <a:lnTo>
                    <a:pt x="701" y="88"/>
                  </a:lnTo>
                  <a:lnTo>
                    <a:pt x="775" y="64"/>
                  </a:lnTo>
                  <a:lnTo>
                    <a:pt x="843" y="45"/>
                  </a:lnTo>
                  <a:lnTo>
                    <a:pt x="895" y="29"/>
                  </a:lnTo>
                  <a:lnTo>
                    <a:pt x="927" y="17"/>
                  </a:lnTo>
                  <a:lnTo>
                    <a:pt x="949" y="6"/>
                  </a:lnTo>
                  <a:lnTo>
                    <a:pt x="977" y="1"/>
                  </a:lnTo>
                  <a:lnTo>
                    <a:pt x="1011" y="0"/>
                  </a:lnTo>
                  <a:lnTo>
                    <a:pt x="1047" y="2"/>
                  </a:lnTo>
                  <a:lnTo>
                    <a:pt x="1084" y="5"/>
                  </a:lnTo>
                  <a:lnTo>
                    <a:pt x="1122" y="9"/>
                  </a:lnTo>
                  <a:lnTo>
                    <a:pt x="1160" y="11"/>
                  </a:lnTo>
                  <a:lnTo>
                    <a:pt x="1195" y="13"/>
                  </a:lnTo>
                  <a:lnTo>
                    <a:pt x="1230" y="17"/>
                  </a:lnTo>
                  <a:lnTo>
                    <a:pt x="1268" y="28"/>
                  </a:lnTo>
                  <a:lnTo>
                    <a:pt x="1308" y="44"/>
                  </a:lnTo>
                  <a:lnTo>
                    <a:pt x="1350" y="69"/>
                  </a:lnTo>
                  <a:lnTo>
                    <a:pt x="1392" y="98"/>
                  </a:lnTo>
                  <a:lnTo>
                    <a:pt x="1435" y="134"/>
                  </a:lnTo>
                  <a:lnTo>
                    <a:pt x="1474" y="173"/>
                  </a:lnTo>
                  <a:lnTo>
                    <a:pt x="1514" y="219"/>
                  </a:lnTo>
                  <a:lnTo>
                    <a:pt x="1552" y="266"/>
                  </a:lnTo>
                  <a:lnTo>
                    <a:pt x="1594" y="316"/>
                  </a:lnTo>
                  <a:lnTo>
                    <a:pt x="1637" y="373"/>
                  </a:lnTo>
                  <a:lnTo>
                    <a:pt x="1678" y="445"/>
                  </a:lnTo>
                  <a:lnTo>
                    <a:pt x="1712" y="532"/>
                  </a:lnTo>
                  <a:lnTo>
                    <a:pt x="1741" y="644"/>
                  </a:lnTo>
                  <a:lnTo>
                    <a:pt x="1761" y="783"/>
                  </a:lnTo>
                  <a:lnTo>
                    <a:pt x="1768" y="954"/>
                  </a:lnTo>
                  <a:lnTo>
                    <a:pt x="1767" y="1122"/>
                  </a:lnTo>
                  <a:lnTo>
                    <a:pt x="1767" y="1257"/>
                  </a:lnTo>
                  <a:lnTo>
                    <a:pt x="1764" y="1367"/>
                  </a:lnTo>
                  <a:lnTo>
                    <a:pt x="1759" y="1461"/>
                  </a:lnTo>
                  <a:lnTo>
                    <a:pt x="1745" y="1544"/>
                  </a:lnTo>
                  <a:lnTo>
                    <a:pt x="1726" y="1627"/>
                  </a:lnTo>
                  <a:lnTo>
                    <a:pt x="1698" y="1714"/>
                  </a:lnTo>
                  <a:lnTo>
                    <a:pt x="1661" y="1820"/>
                  </a:lnTo>
                  <a:lnTo>
                    <a:pt x="1618" y="1914"/>
                  </a:lnTo>
                  <a:lnTo>
                    <a:pt x="1579" y="1977"/>
                  </a:lnTo>
                  <a:lnTo>
                    <a:pt x="1539" y="2017"/>
                  </a:lnTo>
                  <a:lnTo>
                    <a:pt x="1500" y="2042"/>
                  </a:lnTo>
                  <a:lnTo>
                    <a:pt x="1458" y="2057"/>
                  </a:lnTo>
                  <a:lnTo>
                    <a:pt x="1413" y="2074"/>
                  </a:lnTo>
                  <a:lnTo>
                    <a:pt x="1361" y="2098"/>
                  </a:lnTo>
                  <a:lnTo>
                    <a:pt x="1303" y="2139"/>
                  </a:lnTo>
                  <a:lnTo>
                    <a:pt x="1242" y="2188"/>
                  </a:lnTo>
                  <a:lnTo>
                    <a:pt x="1185" y="2237"/>
                  </a:lnTo>
                  <a:lnTo>
                    <a:pt x="1131" y="2283"/>
                  </a:lnTo>
                  <a:lnTo>
                    <a:pt x="1081" y="2329"/>
                  </a:lnTo>
                  <a:lnTo>
                    <a:pt x="1034" y="2371"/>
                  </a:lnTo>
                  <a:lnTo>
                    <a:pt x="991" y="2413"/>
                  </a:lnTo>
                  <a:lnTo>
                    <a:pt x="952" y="2451"/>
                  </a:lnTo>
                  <a:lnTo>
                    <a:pt x="918" y="2489"/>
                  </a:lnTo>
                  <a:lnTo>
                    <a:pt x="890" y="2530"/>
                  </a:lnTo>
                  <a:lnTo>
                    <a:pt x="871" y="2581"/>
                  </a:lnTo>
                  <a:lnTo>
                    <a:pt x="857" y="2637"/>
                  </a:lnTo>
                  <a:lnTo>
                    <a:pt x="841" y="2696"/>
                  </a:lnTo>
                  <a:lnTo>
                    <a:pt x="817" y="2748"/>
                  </a:lnTo>
                  <a:lnTo>
                    <a:pt x="784" y="2792"/>
                  </a:lnTo>
                  <a:lnTo>
                    <a:pt x="733" y="2821"/>
                  </a:lnTo>
                  <a:lnTo>
                    <a:pt x="661" y="2833"/>
                  </a:lnTo>
                  <a:lnTo>
                    <a:pt x="584" y="2838"/>
                  </a:lnTo>
                  <a:lnTo>
                    <a:pt x="521" y="2851"/>
                  </a:lnTo>
                  <a:lnTo>
                    <a:pt x="469" y="2866"/>
                  </a:lnTo>
                  <a:lnTo>
                    <a:pt x="423" y="2880"/>
                  </a:lnTo>
                  <a:lnTo>
                    <a:pt x="380" y="2885"/>
                  </a:lnTo>
                  <a:lnTo>
                    <a:pt x="338" y="2880"/>
                  </a:lnTo>
                  <a:lnTo>
                    <a:pt x="291" y="2855"/>
                  </a:lnTo>
                  <a:lnTo>
                    <a:pt x="238" y="2810"/>
                  </a:lnTo>
                  <a:lnTo>
                    <a:pt x="179" y="2755"/>
                  </a:lnTo>
                  <a:lnTo>
                    <a:pt x="128" y="2708"/>
                  </a:lnTo>
                  <a:lnTo>
                    <a:pt x="82" y="2664"/>
                  </a:lnTo>
                  <a:lnTo>
                    <a:pt x="47" y="2620"/>
                  </a:lnTo>
                  <a:lnTo>
                    <a:pt x="19" y="2569"/>
                  </a:lnTo>
                  <a:lnTo>
                    <a:pt x="3" y="2510"/>
                  </a:lnTo>
                  <a:lnTo>
                    <a:pt x="0" y="2438"/>
                  </a:lnTo>
                  <a:lnTo>
                    <a:pt x="12" y="2352"/>
                  </a:lnTo>
                  <a:lnTo>
                    <a:pt x="26" y="2268"/>
                  </a:lnTo>
                  <a:lnTo>
                    <a:pt x="40" y="2210"/>
                  </a:lnTo>
                  <a:lnTo>
                    <a:pt x="50" y="2173"/>
                  </a:lnTo>
                  <a:lnTo>
                    <a:pt x="64" y="2152"/>
                  </a:lnTo>
                  <a:lnTo>
                    <a:pt x="79" y="2138"/>
                  </a:lnTo>
                  <a:lnTo>
                    <a:pt x="100" y="2129"/>
                  </a:lnTo>
                  <a:lnTo>
                    <a:pt x="129" y="2118"/>
                  </a:lnTo>
                  <a:lnTo>
                    <a:pt x="169" y="2101"/>
                  </a:lnTo>
                  <a:lnTo>
                    <a:pt x="212" y="2075"/>
                  </a:lnTo>
                  <a:lnTo>
                    <a:pt x="253" y="2050"/>
                  </a:lnTo>
                  <a:lnTo>
                    <a:pt x="290" y="2021"/>
                  </a:lnTo>
                  <a:lnTo>
                    <a:pt x="322" y="1993"/>
                  </a:lnTo>
                  <a:lnTo>
                    <a:pt x="346" y="1963"/>
                  </a:lnTo>
                  <a:lnTo>
                    <a:pt x="361" y="1934"/>
                  </a:lnTo>
                  <a:lnTo>
                    <a:pt x="365" y="1905"/>
                  </a:lnTo>
                  <a:lnTo>
                    <a:pt x="357" y="1877"/>
                  </a:lnTo>
                  <a:lnTo>
                    <a:pt x="339" y="1854"/>
                  </a:lnTo>
                  <a:lnTo>
                    <a:pt x="318" y="1838"/>
                  </a:lnTo>
                  <a:lnTo>
                    <a:pt x="298" y="1826"/>
                  </a:lnTo>
                  <a:lnTo>
                    <a:pt x="287" y="1817"/>
                  </a:lnTo>
                  <a:lnTo>
                    <a:pt x="286" y="1805"/>
                  </a:lnTo>
                  <a:lnTo>
                    <a:pt x="302" y="1790"/>
                  </a:lnTo>
                  <a:lnTo>
                    <a:pt x="341" y="1766"/>
                  </a:lnTo>
                  <a:lnTo>
                    <a:pt x="407" y="1734"/>
                  </a:lnTo>
                  <a:lnTo>
                    <a:pt x="475" y="1698"/>
                  </a:lnTo>
                  <a:lnTo>
                    <a:pt x="525" y="1669"/>
                  </a:lnTo>
                  <a:lnTo>
                    <a:pt x="561" y="1646"/>
                  </a:lnTo>
                  <a:lnTo>
                    <a:pt x="590" y="1629"/>
                  </a:lnTo>
                  <a:lnTo>
                    <a:pt x="617" y="1617"/>
                  </a:lnTo>
                  <a:lnTo>
                    <a:pt x="650" y="1610"/>
                  </a:lnTo>
                  <a:lnTo>
                    <a:pt x="694" y="1607"/>
                  </a:lnTo>
                  <a:lnTo>
                    <a:pt x="758" y="1610"/>
                  </a:lnTo>
                  <a:lnTo>
                    <a:pt x="833" y="1605"/>
                  </a:lnTo>
                  <a:lnTo>
                    <a:pt x="908" y="1587"/>
                  </a:lnTo>
                  <a:lnTo>
                    <a:pt x="977" y="1557"/>
                  </a:lnTo>
                  <a:lnTo>
                    <a:pt x="1039" y="1522"/>
                  </a:lnTo>
                  <a:lnTo>
                    <a:pt x="1085" y="1481"/>
                  </a:lnTo>
                  <a:lnTo>
                    <a:pt x="1112" y="1440"/>
                  </a:lnTo>
                  <a:lnTo>
                    <a:pt x="1116" y="1402"/>
                  </a:lnTo>
                  <a:lnTo>
                    <a:pt x="1092" y="1371"/>
                  </a:lnTo>
                  <a:lnTo>
                    <a:pt x="1051" y="1344"/>
                  </a:lnTo>
                  <a:lnTo>
                    <a:pt x="1012" y="1317"/>
                  </a:lnTo>
                  <a:lnTo>
                    <a:pt x="975" y="1292"/>
                  </a:lnTo>
                  <a:lnTo>
                    <a:pt x="943" y="1271"/>
                  </a:lnTo>
                  <a:lnTo>
                    <a:pt x="915" y="1251"/>
                  </a:lnTo>
                  <a:lnTo>
                    <a:pt x="893" y="1237"/>
                  </a:lnTo>
                  <a:lnTo>
                    <a:pt x="879" y="1227"/>
                  </a:lnTo>
                  <a:lnTo>
                    <a:pt x="875" y="1225"/>
                  </a:lnTo>
                  <a:close/>
                </a:path>
              </a:pathLst>
            </a:custGeom>
            <a:solidFill>
              <a:srgbClr val="FF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7740" y="6864"/>
              <a:ext cx="566" cy="701"/>
            </a:xfrm>
            <a:custGeom>
              <a:avLst/>
              <a:gdLst>
                <a:gd name="T0" fmla="*/ 663 w 1700"/>
                <a:gd name="T1" fmla="*/ 966 h 2805"/>
                <a:gd name="T2" fmla="*/ 534 w 1700"/>
                <a:gd name="T3" fmla="*/ 691 h 2805"/>
                <a:gd name="T4" fmla="*/ 502 w 1700"/>
                <a:gd name="T5" fmla="*/ 438 h 2805"/>
                <a:gd name="T6" fmla="*/ 459 w 1700"/>
                <a:gd name="T7" fmla="*/ 285 h 2805"/>
                <a:gd name="T8" fmla="*/ 440 w 1700"/>
                <a:gd name="T9" fmla="*/ 226 h 2805"/>
                <a:gd name="T10" fmla="*/ 512 w 1700"/>
                <a:gd name="T11" fmla="*/ 128 h 2805"/>
                <a:gd name="T12" fmla="*/ 715 w 1700"/>
                <a:gd name="T13" fmla="*/ 57 h 2805"/>
                <a:gd name="T14" fmla="*/ 903 w 1700"/>
                <a:gd name="T15" fmla="*/ 21 h 2805"/>
                <a:gd name="T16" fmla="*/ 981 w 1700"/>
                <a:gd name="T17" fmla="*/ 0 h 2805"/>
                <a:gd name="T18" fmla="*/ 1075 w 1700"/>
                <a:gd name="T19" fmla="*/ 16 h 2805"/>
                <a:gd name="T20" fmla="*/ 1181 w 1700"/>
                <a:gd name="T21" fmla="*/ 32 h 2805"/>
                <a:gd name="T22" fmla="*/ 1278 w 1700"/>
                <a:gd name="T23" fmla="*/ 60 h 2805"/>
                <a:gd name="T24" fmla="*/ 1383 w 1700"/>
                <a:gd name="T25" fmla="*/ 144 h 2805"/>
                <a:gd name="T26" fmla="*/ 1493 w 1700"/>
                <a:gd name="T27" fmla="*/ 275 h 2805"/>
                <a:gd name="T28" fmla="*/ 1614 w 1700"/>
                <a:gd name="T29" fmla="*/ 448 h 2805"/>
                <a:gd name="T30" fmla="*/ 1693 w 1700"/>
                <a:gd name="T31" fmla="*/ 779 h 2805"/>
                <a:gd name="T32" fmla="*/ 1699 w 1700"/>
                <a:gd name="T33" fmla="*/ 1242 h 2805"/>
                <a:gd name="T34" fmla="*/ 1678 w 1700"/>
                <a:gd name="T35" fmla="*/ 1497 h 2805"/>
                <a:gd name="T36" fmla="*/ 1592 w 1700"/>
                <a:gd name="T37" fmla="*/ 1753 h 2805"/>
                <a:gd name="T38" fmla="*/ 1465 w 1700"/>
                <a:gd name="T39" fmla="*/ 1937 h 2805"/>
                <a:gd name="T40" fmla="*/ 1331 w 1700"/>
                <a:gd name="T41" fmla="*/ 1974 h 2805"/>
                <a:gd name="T42" fmla="*/ 1159 w 1700"/>
                <a:gd name="T43" fmla="*/ 2082 h 2805"/>
                <a:gd name="T44" fmla="*/ 1013 w 1700"/>
                <a:gd name="T45" fmla="*/ 2222 h 2805"/>
                <a:gd name="T46" fmla="*/ 898 w 1700"/>
                <a:gd name="T47" fmla="*/ 2341 h 2805"/>
                <a:gd name="T48" fmla="*/ 821 w 1700"/>
                <a:gd name="T49" fmla="*/ 2471 h 2805"/>
                <a:gd name="T50" fmla="*/ 772 w 1700"/>
                <a:gd name="T51" fmla="*/ 2637 h 2805"/>
                <a:gd name="T52" fmla="*/ 620 w 1700"/>
                <a:gd name="T53" fmla="*/ 2722 h 2805"/>
                <a:gd name="T54" fmla="*/ 441 w 1700"/>
                <a:gd name="T55" fmla="*/ 2769 h 2805"/>
                <a:gd name="T56" fmla="*/ 331 w 1700"/>
                <a:gd name="T57" fmla="*/ 2805 h 2805"/>
                <a:gd name="T58" fmla="*/ 179 w 1700"/>
                <a:gd name="T59" fmla="*/ 2688 h 2805"/>
                <a:gd name="T60" fmla="*/ 47 w 1700"/>
                <a:gd name="T61" fmla="*/ 2553 h 2805"/>
                <a:gd name="T62" fmla="*/ 0 w 1700"/>
                <a:gd name="T63" fmla="*/ 2371 h 2805"/>
                <a:gd name="T64" fmla="*/ 40 w 1700"/>
                <a:gd name="T65" fmla="*/ 2143 h 2805"/>
                <a:gd name="T66" fmla="*/ 79 w 1700"/>
                <a:gd name="T67" fmla="*/ 2071 h 2805"/>
                <a:gd name="T68" fmla="*/ 169 w 1700"/>
                <a:gd name="T69" fmla="*/ 2034 h 2805"/>
                <a:gd name="T70" fmla="*/ 295 w 1700"/>
                <a:gd name="T71" fmla="*/ 1955 h 2805"/>
                <a:gd name="T72" fmla="*/ 375 w 1700"/>
                <a:gd name="T73" fmla="*/ 1870 h 2805"/>
                <a:gd name="T74" fmla="*/ 356 w 1700"/>
                <a:gd name="T75" fmla="*/ 1791 h 2805"/>
                <a:gd name="T76" fmla="*/ 303 w 1700"/>
                <a:gd name="T77" fmla="*/ 1764 h 2805"/>
                <a:gd name="T78" fmla="*/ 357 w 1700"/>
                <a:gd name="T79" fmla="*/ 1720 h 2805"/>
                <a:gd name="T80" fmla="*/ 539 w 1700"/>
                <a:gd name="T81" fmla="*/ 1624 h 2805"/>
                <a:gd name="T82" fmla="*/ 622 w 1700"/>
                <a:gd name="T83" fmla="*/ 1571 h 2805"/>
                <a:gd name="T84" fmla="*/ 758 w 1700"/>
                <a:gd name="T85" fmla="*/ 1564 h 2805"/>
                <a:gd name="T86" fmla="*/ 977 w 1700"/>
                <a:gd name="T87" fmla="*/ 1505 h 2805"/>
                <a:gd name="T88" fmla="*/ 1112 w 1700"/>
                <a:gd name="T89" fmla="*/ 1376 h 2805"/>
                <a:gd name="T90" fmla="*/ 1051 w 1700"/>
                <a:gd name="T91" fmla="*/ 1277 h 2805"/>
                <a:gd name="T92" fmla="*/ 943 w 1700"/>
                <a:gd name="T93" fmla="*/ 1204 h 2805"/>
                <a:gd name="T94" fmla="*/ 879 w 1700"/>
                <a:gd name="T95" fmla="*/ 1160 h 2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0" h="2805">
                  <a:moveTo>
                    <a:pt x="875" y="1158"/>
                  </a:moveTo>
                  <a:lnTo>
                    <a:pt x="752" y="1061"/>
                  </a:lnTo>
                  <a:lnTo>
                    <a:pt x="663" y="966"/>
                  </a:lnTo>
                  <a:lnTo>
                    <a:pt x="600" y="872"/>
                  </a:lnTo>
                  <a:lnTo>
                    <a:pt x="560" y="782"/>
                  </a:lnTo>
                  <a:lnTo>
                    <a:pt x="534" y="691"/>
                  </a:lnTo>
                  <a:lnTo>
                    <a:pt x="520" y="605"/>
                  </a:lnTo>
                  <a:lnTo>
                    <a:pt x="511" y="520"/>
                  </a:lnTo>
                  <a:lnTo>
                    <a:pt x="502" y="438"/>
                  </a:lnTo>
                  <a:lnTo>
                    <a:pt x="489" y="367"/>
                  </a:lnTo>
                  <a:lnTo>
                    <a:pt x="474" y="318"/>
                  </a:lnTo>
                  <a:lnTo>
                    <a:pt x="459" y="285"/>
                  </a:lnTo>
                  <a:lnTo>
                    <a:pt x="447" y="263"/>
                  </a:lnTo>
                  <a:lnTo>
                    <a:pt x="439" y="244"/>
                  </a:lnTo>
                  <a:lnTo>
                    <a:pt x="440" y="226"/>
                  </a:lnTo>
                  <a:lnTo>
                    <a:pt x="450" y="201"/>
                  </a:lnTo>
                  <a:lnTo>
                    <a:pt x="473" y="167"/>
                  </a:lnTo>
                  <a:lnTo>
                    <a:pt x="512" y="128"/>
                  </a:lnTo>
                  <a:lnTo>
                    <a:pt x="570" y="98"/>
                  </a:lnTo>
                  <a:lnTo>
                    <a:pt x="640" y="74"/>
                  </a:lnTo>
                  <a:lnTo>
                    <a:pt x="715" y="57"/>
                  </a:lnTo>
                  <a:lnTo>
                    <a:pt x="787" y="43"/>
                  </a:lnTo>
                  <a:lnTo>
                    <a:pt x="852" y="32"/>
                  </a:lnTo>
                  <a:lnTo>
                    <a:pt x="903" y="21"/>
                  </a:lnTo>
                  <a:lnTo>
                    <a:pt x="935" y="11"/>
                  </a:lnTo>
                  <a:lnTo>
                    <a:pt x="954" y="2"/>
                  </a:lnTo>
                  <a:lnTo>
                    <a:pt x="981" y="0"/>
                  </a:lnTo>
                  <a:lnTo>
                    <a:pt x="1010" y="3"/>
                  </a:lnTo>
                  <a:lnTo>
                    <a:pt x="1042" y="9"/>
                  </a:lnTo>
                  <a:lnTo>
                    <a:pt x="1075" y="16"/>
                  </a:lnTo>
                  <a:lnTo>
                    <a:pt x="1111" y="24"/>
                  </a:lnTo>
                  <a:lnTo>
                    <a:pt x="1145" y="29"/>
                  </a:lnTo>
                  <a:lnTo>
                    <a:pt x="1181" y="32"/>
                  </a:lnTo>
                  <a:lnTo>
                    <a:pt x="1213" y="34"/>
                  </a:lnTo>
                  <a:lnTo>
                    <a:pt x="1246" y="44"/>
                  </a:lnTo>
                  <a:lnTo>
                    <a:pt x="1278" y="60"/>
                  </a:lnTo>
                  <a:lnTo>
                    <a:pt x="1313" y="84"/>
                  </a:lnTo>
                  <a:lnTo>
                    <a:pt x="1347" y="110"/>
                  </a:lnTo>
                  <a:lnTo>
                    <a:pt x="1383" y="144"/>
                  </a:lnTo>
                  <a:lnTo>
                    <a:pt x="1418" y="184"/>
                  </a:lnTo>
                  <a:lnTo>
                    <a:pt x="1456" y="230"/>
                  </a:lnTo>
                  <a:lnTo>
                    <a:pt x="1493" y="275"/>
                  </a:lnTo>
                  <a:lnTo>
                    <a:pt x="1535" y="324"/>
                  </a:lnTo>
                  <a:lnTo>
                    <a:pt x="1574" y="379"/>
                  </a:lnTo>
                  <a:lnTo>
                    <a:pt x="1614" y="448"/>
                  </a:lnTo>
                  <a:lnTo>
                    <a:pt x="1647" y="533"/>
                  </a:lnTo>
                  <a:lnTo>
                    <a:pt x="1675" y="643"/>
                  </a:lnTo>
                  <a:lnTo>
                    <a:pt x="1693" y="779"/>
                  </a:lnTo>
                  <a:lnTo>
                    <a:pt x="1700" y="949"/>
                  </a:lnTo>
                  <a:lnTo>
                    <a:pt x="1699" y="1114"/>
                  </a:lnTo>
                  <a:lnTo>
                    <a:pt x="1699" y="1242"/>
                  </a:lnTo>
                  <a:lnTo>
                    <a:pt x="1696" y="1342"/>
                  </a:lnTo>
                  <a:lnTo>
                    <a:pt x="1690" y="1425"/>
                  </a:lnTo>
                  <a:lnTo>
                    <a:pt x="1678" y="1497"/>
                  </a:lnTo>
                  <a:lnTo>
                    <a:pt x="1659" y="1569"/>
                  </a:lnTo>
                  <a:lnTo>
                    <a:pt x="1630" y="1651"/>
                  </a:lnTo>
                  <a:lnTo>
                    <a:pt x="1592" y="1753"/>
                  </a:lnTo>
                  <a:lnTo>
                    <a:pt x="1548" y="1844"/>
                  </a:lnTo>
                  <a:lnTo>
                    <a:pt x="1507" y="1904"/>
                  </a:lnTo>
                  <a:lnTo>
                    <a:pt x="1465" y="1937"/>
                  </a:lnTo>
                  <a:lnTo>
                    <a:pt x="1424" y="1955"/>
                  </a:lnTo>
                  <a:lnTo>
                    <a:pt x="1378" y="1964"/>
                  </a:lnTo>
                  <a:lnTo>
                    <a:pt x="1331" y="1974"/>
                  </a:lnTo>
                  <a:lnTo>
                    <a:pt x="1277" y="1994"/>
                  </a:lnTo>
                  <a:lnTo>
                    <a:pt x="1219" y="2034"/>
                  </a:lnTo>
                  <a:lnTo>
                    <a:pt x="1159" y="2082"/>
                  </a:lnTo>
                  <a:lnTo>
                    <a:pt x="1106" y="2131"/>
                  </a:lnTo>
                  <a:lnTo>
                    <a:pt x="1057" y="2176"/>
                  </a:lnTo>
                  <a:lnTo>
                    <a:pt x="1013" y="2222"/>
                  </a:lnTo>
                  <a:lnTo>
                    <a:pt x="972" y="2263"/>
                  </a:lnTo>
                  <a:lnTo>
                    <a:pt x="935" y="2304"/>
                  </a:lnTo>
                  <a:lnTo>
                    <a:pt x="898" y="2341"/>
                  </a:lnTo>
                  <a:lnTo>
                    <a:pt x="866" y="2378"/>
                  </a:lnTo>
                  <a:lnTo>
                    <a:pt x="838" y="2419"/>
                  </a:lnTo>
                  <a:lnTo>
                    <a:pt x="821" y="2471"/>
                  </a:lnTo>
                  <a:lnTo>
                    <a:pt x="808" y="2527"/>
                  </a:lnTo>
                  <a:lnTo>
                    <a:pt x="794" y="2585"/>
                  </a:lnTo>
                  <a:lnTo>
                    <a:pt x="772" y="2637"/>
                  </a:lnTo>
                  <a:lnTo>
                    <a:pt x="741" y="2681"/>
                  </a:lnTo>
                  <a:lnTo>
                    <a:pt x="691" y="2710"/>
                  </a:lnTo>
                  <a:lnTo>
                    <a:pt x="620" y="2722"/>
                  </a:lnTo>
                  <a:lnTo>
                    <a:pt x="545" y="2729"/>
                  </a:lnTo>
                  <a:lnTo>
                    <a:pt x="487" y="2746"/>
                  </a:lnTo>
                  <a:lnTo>
                    <a:pt x="441" y="2769"/>
                  </a:lnTo>
                  <a:lnTo>
                    <a:pt x="403" y="2791"/>
                  </a:lnTo>
                  <a:lnTo>
                    <a:pt x="368" y="2804"/>
                  </a:lnTo>
                  <a:lnTo>
                    <a:pt x="331" y="2805"/>
                  </a:lnTo>
                  <a:lnTo>
                    <a:pt x="289" y="2786"/>
                  </a:lnTo>
                  <a:lnTo>
                    <a:pt x="238" y="2743"/>
                  </a:lnTo>
                  <a:lnTo>
                    <a:pt x="179" y="2688"/>
                  </a:lnTo>
                  <a:lnTo>
                    <a:pt x="128" y="2641"/>
                  </a:lnTo>
                  <a:lnTo>
                    <a:pt x="82" y="2597"/>
                  </a:lnTo>
                  <a:lnTo>
                    <a:pt x="47" y="2553"/>
                  </a:lnTo>
                  <a:lnTo>
                    <a:pt x="19" y="2502"/>
                  </a:lnTo>
                  <a:lnTo>
                    <a:pt x="3" y="2443"/>
                  </a:lnTo>
                  <a:lnTo>
                    <a:pt x="0" y="2371"/>
                  </a:lnTo>
                  <a:lnTo>
                    <a:pt x="12" y="2285"/>
                  </a:lnTo>
                  <a:lnTo>
                    <a:pt x="26" y="2201"/>
                  </a:lnTo>
                  <a:lnTo>
                    <a:pt x="40" y="2143"/>
                  </a:lnTo>
                  <a:lnTo>
                    <a:pt x="50" y="2106"/>
                  </a:lnTo>
                  <a:lnTo>
                    <a:pt x="64" y="2085"/>
                  </a:lnTo>
                  <a:lnTo>
                    <a:pt x="79" y="2071"/>
                  </a:lnTo>
                  <a:lnTo>
                    <a:pt x="100" y="2062"/>
                  </a:lnTo>
                  <a:lnTo>
                    <a:pt x="129" y="2051"/>
                  </a:lnTo>
                  <a:lnTo>
                    <a:pt x="169" y="2034"/>
                  </a:lnTo>
                  <a:lnTo>
                    <a:pt x="212" y="2008"/>
                  </a:lnTo>
                  <a:lnTo>
                    <a:pt x="255" y="1983"/>
                  </a:lnTo>
                  <a:lnTo>
                    <a:pt x="295" y="1955"/>
                  </a:lnTo>
                  <a:lnTo>
                    <a:pt x="330" y="1927"/>
                  </a:lnTo>
                  <a:lnTo>
                    <a:pt x="357" y="1899"/>
                  </a:lnTo>
                  <a:lnTo>
                    <a:pt x="375" y="1870"/>
                  </a:lnTo>
                  <a:lnTo>
                    <a:pt x="381" y="1841"/>
                  </a:lnTo>
                  <a:lnTo>
                    <a:pt x="375" y="1815"/>
                  </a:lnTo>
                  <a:lnTo>
                    <a:pt x="356" y="1791"/>
                  </a:lnTo>
                  <a:lnTo>
                    <a:pt x="336" y="1778"/>
                  </a:lnTo>
                  <a:lnTo>
                    <a:pt x="316" y="1769"/>
                  </a:lnTo>
                  <a:lnTo>
                    <a:pt x="303" y="1764"/>
                  </a:lnTo>
                  <a:lnTo>
                    <a:pt x="302" y="1755"/>
                  </a:lnTo>
                  <a:lnTo>
                    <a:pt x="319" y="1743"/>
                  </a:lnTo>
                  <a:lnTo>
                    <a:pt x="357" y="1720"/>
                  </a:lnTo>
                  <a:lnTo>
                    <a:pt x="424" y="1689"/>
                  </a:lnTo>
                  <a:lnTo>
                    <a:pt x="491" y="1653"/>
                  </a:lnTo>
                  <a:lnTo>
                    <a:pt x="539" y="1624"/>
                  </a:lnTo>
                  <a:lnTo>
                    <a:pt x="571" y="1600"/>
                  </a:lnTo>
                  <a:lnTo>
                    <a:pt x="598" y="1583"/>
                  </a:lnTo>
                  <a:lnTo>
                    <a:pt x="622" y="1571"/>
                  </a:lnTo>
                  <a:lnTo>
                    <a:pt x="652" y="1564"/>
                  </a:lnTo>
                  <a:lnTo>
                    <a:pt x="695" y="1561"/>
                  </a:lnTo>
                  <a:lnTo>
                    <a:pt x="758" y="1564"/>
                  </a:lnTo>
                  <a:lnTo>
                    <a:pt x="833" y="1559"/>
                  </a:lnTo>
                  <a:lnTo>
                    <a:pt x="908" y="1538"/>
                  </a:lnTo>
                  <a:lnTo>
                    <a:pt x="977" y="1505"/>
                  </a:lnTo>
                  <a:lnTo>
                    <a:pt x="1039" y="1466"/>
                  </a:lnTo>
                  <a:lnTo>
                    <a:pt x="1085" y="1421"/>
                  </a:lnTo>
                  <a:lnTo>
                    <a:pt x="1112" y="1376"/>
                  </a:lnTo>
                  <a:lnTo>
                    <a:pt x="1116" y="1336"/>
                  </a:lnTo>
                  <a:lnTo>
                    <a:pt x="1092" y="1304"/>
                  </a:lnTo>
                  <a:lnTo>
                    <a:pt x="1051" y="1277"/>
                  </a:lnTo>
                  <a:lnTo>
                    <a:pt x="1012" y="1250"/>
                  </a:lnTo>
                  <a:lnTo>
                    <a:pt x="975" y="1225"/>
                  </a:lnTo>
                  <a:lnTo>
                    <a:pt x="943" y="1204"/>
                  </a:lnTo>
                  <a:lnTo>
                    <a:pt x="915" y="1184"/>
                  </a:lnTo>
                  <a:lnTo>
                    <a:pt x="893" y="1170"/>
                  </a:lnTo>
                  <a:lnTo>
                    <a:pt x="879" y="1160"/>
                  </a:lnTo>
                  <a:lnTo>
                    <a:pt x="875" y="1158"/>
                  </a:lnTo>
                  <a:close/>
                </a:path>
              </a:pathLst>
            </a:custGeom>
            <a:solidFill>
              <a:srgbClr val="FF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7758" y="6695"/>
              <a:ext cx="954" cy="1270"/>
            </a:xfrm>
            <a:custGeom>
              <a:avLst/>
              <a:gdLst>
                <a:gd name="T0" fmla="*/ 1662 w 2863"/>
                <a:gd name="T1" fmla="*/ 41 h 5079"/>
                <a:gd name="T2" fmla="*/ 1813 w 2863"/>
                <a:gd name="T3" fmla="*/ 95 h 5079"/>
                <a:gd name="T4" fmla="*/ 2295 w 2863"/>
                <a:gd name="T5" fmla="*/ 373 h 5079"/>
                <a:gd name="T6" fmla="*/ 2684 w 2863"/>
                <a:gd name="T7" fmla="*/ 928 h 5079"/>
                <a:gd name="T8" fmla="*/ 2862 w 2863"/>
                <a:gd name="T9" fmla="*/ 1708 h 5079"/>
                <a:gd name="T10" fmla="*/ 2800 w 2863"/>
                <a:gd name="T11" fmla="*/ 2324 h 5079"/>
                <a:gd name="T12" fmla="*/ 2667 w 2863"/>
                <a:gd name="T13" fmla="*/ 2854 h 5079"/>
                <a:gd name="T14" fmla="*/ 2540 w 2863"/>
                <a:gd name="T15" fmla="*/ 3279 h 5079"/>
                <a:gd name="T16" fmla="*/ 2286 w 2863"/>
                <a:gd name="T17" fmla="*/ 3689 h 5079"/>
                <a:gd name="T18" fmla="*/ 1903 w 2863"/>
                <a:gd name="T19" fmla="*/ 3955 h 5079"/>
                <a:gd name="T20" fmla="*/ 1634 w 2863"/>
                <a:gd name="T21" fmla="*/ 4178 h 5079"/>
                <a:gd name="T22" fmla="*/ 1406 w 2863"/>
                <a:gd name="T23" fmla="*/ 4494 h 5079"/>
                <a:gd name="T24" fmla="*/ 1182 w 2863"/>
                <a:gd name="T25" fmla="*/ 4833 h 5079"/>
                <a:gd name="T26" fmla="*/ 1066 w 2863"/>
                <a:gd name="T27" fmla="*/ 4953 h 5079"/>
                <a:gd name="T28" fmla="*/ 873 w 2863"/>
                <a:gd name="T29" fmla="*/ 5036 h 5079"/>
                <a:gd name="T30" fmla="*/ 584 w 2863"/>
                <a:gd name="T31" fmla="*/ 5070 h 5079"/>
                <a:gd name="T32" fmla="*/ 390 w 2863"/>
                <a:gd name="T33" fmla="*/ 4966 h 5079"/>
                <a:gd name="T34" fmla="*/ 230 w 2863"/>
                <a:gd name="T35" fmla="*/ 4851 h 5079"/>
                <a:gd name="T36" fmla="*/ 98 w 2863"/>
                <a:gd name="T37" fmla="*/ 4715 h 5079"/>
                <a:gd name="T38" fmla="*/ 12 w 2863"/>
                <a:gd name="T39" fmla="*/ 4495 h 5079"/>
                <a:gd name="T40" fmla="*/ 2 w 2863"/>
                <a:gd name="T41" fmla="*/ 4208 h 5079"/>
                <a:gd name="T42" fmla="*/ 13 w 2863"/>
                <a:gd name="T43" fmla="*/ 3991 h 5079"/>
                <a:gd name="T44" fmla="*/ 50 w 2863"/>
                <a:gd name="T45" fmla="*/ 3879 h 5079"/>
                <a:gd name="T46" fmla="*/ 38 w 2863"/>
                <a:gd name="T47" fmla="*/ 4095 h 5079"/>
                <a:gd name="T48" fmla="*/ 61 w 2863"/>
                <a:gd name="T49" fmla="*/ 4521 h 5079"/>
                <a:gd name="T50" fmla="*/ 497 w 2863"/>
                <a:gd name="T51" fmla="*/ 4959 h 5079"/>
                <a:gd name="T52" fmla="*/ 714 w 2863"/>
                <a:gd name="T53" fmla="*/ 5013 h 5079"/>
                <a:gd name="T54" fmla="*/ 1348 w 2863"/>
                <a:gd name="T55" fmla="*/ 4502 h 5079"/>
                <a:gd name="T56" fmla="*/ 1815 w 2863"/>
                <a:gd name="T57" fmla="*/ 3970 h 5079"/>
                <a:gd name="T58" fmla="*/ 2279 w 2863"/>
                <a:gd name="T59" fmla="*/ 3636 h 5079"/>
                <a:gd name="T60" fmla="*/ 2557 w 2863"/>
                <a:gd name="T61" fmla="*/ 3070 h 5079"/>
                <a:gd name="T62" fmla="*/ 2737 w 2863"/>
                <a:gd name="T63" fmla="*/ 2441 h 5079"/>
                <a:gd name="T64" fmla="*/ 2780 w 2863"/>
                <a:gd name="T65" fmla="*/ 2285 h 5079"/>
                <a:gd name="T66" fmla="*/ 2796 w 2863"/>
                <a:gd name="T67" fmla="*/ 2155 h 5079"/>
                <a:gd name="T68" fmla="*/ 2812 w 2863"/>
                <a:gd name="T69" fmla="*/ 2071 h 5079"/>
                <a:gd name="T70" fmla="*/ 2812 w 2863"/>
                <a:gd name="T71" fmla="*/ 1717 h 5079"/>
                <a:gd name="T72" fmla="*/ 2742 w 2863"/>
                <a:gd name="T73" fmla="*/ 1329 h 5079"/>
                <a:gd name="T74" fmla="*/ 2675 w 2863"/>
                <a:gd name="T75" fmla="*/ 1010 h 5079"/>
                <a:gd name="T76" fmla="*/ 2589 w 2863"/>
                <a:gd name="T77" fmla="*/ 787 h 5079"/>
                <a:gd name="T78" fmla="*/ 2501 w 2863"/>
                <a:gd name="T79" fmla="*/ 623 h 5079"/>
                <a:gd name="T80" fmla="*/ 2201 w 2863"/>
                <a:gd name="T81" fmla="*/ 382 h 5079"/>
                <a:gd name="T82" fmla="*/ 1867 w 2863"/>
                <a:gd name="T83" fmla="*/ 182 h 5079"/>
                <a:gd name="T84" fmla="*/ 1485 w 2863"/>
                <a:gd name="T85" fmla="*/ 49 h 5079"/>
                <a:gd name="T86" fmla="*/ 1252 w 2863"/>
                <a:gd name="T87" fmla="*/ 95 h 5079"/>
                <a:gd name="T88" fmla="*/ 1020 w 2863"/>
                <a:gd name="T89" fmla="*/ 195 h 5079"/>
                <a:gd name="T90" fmla="*/ 568 w 2863"/>
                <a:gd name="T91" fmla="*/ 445 h 5079"/>
                <a:gd name="T92" fmla="*/ 384 w 2863"/>
                <a:gd name="T93" fmla="*/ 538 h 5079"/>
                <a:gd name="T94" fmla="*/ 497 w 2863"/>
                <a:gd name="T95" fmla="*/ 451 h 5079"/>
                <a:gd name="T96" fmla="*/ 680 w 2863"/>
                <a:gd name="T97" fmla="*/ 327 h 5079"/>
                <a:gd name="T98" fmla="*/ 1059 w 2863"/>
                <a:gd name="T99" fmla="*/ 118 h 5079"/>
                <a:gd name="T100" fmla="*/ 1360 w 2863"/>
                <a:gd name="T101" fmla="*/ 8 h 5079"/>
                <a:gd name="T102" fmla="*/ 1619 w 2863"/>
                <a:gd name="T103" fmla="*/ 22 h 5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63" h="5079">
                  <a:moveTo>
                    <a:pt x="1619" y="22"/>
                  </a:moveTo>
                  <a:lnTo>
                    <a:pt x="1628" y="28"/>
                  </a:lnTo>
                  <a:lnTo>
                    <a:pt x="1639" y="33"/>
                  </a:lnTo>
                  <a:lnTo>
                    <a:pt x="1650" y="37"/>
                  </a:lnTo>
                  <a:lnTo>
                    <a:pt x="1662" y="41"/>
                  </a:lnTo>
                  <a:lnTo>
                    <a:pt x="1675" y="43"/>
                  </a:lnTo>
                  <a:lnTo>
                    <a:pt x="1687" y="47"/>
                  </a:lnTo>
                  <a:lnTo>
                    <a:pt x="1700" y="49"/>
                  </a:lnTo>
                  <a:lnTo>
                    <a:pt x="1713" y="52"/>
                  </a:lnTo>
                  <a:lnTo>
                    <a:pt x="1813" y="95"/>
                  </a:lnTo>
                  <a:lnTo>
                    <a:pt x="1913" y="143"/>
                  </a:lnTo>
                  <a:lnTo>
                    <a:pt x="2010" y="195"/>
                  </a:lnTo>
                  <a:lnTo>
                    <a:pt x="2107" y="251"/>
                  </a:lnTo>
                  <a:lnTo>
                    <a:pt x="2201" y="310"/>
                  </a:lnTo>
                  <a:lnTo>
                    <a:pt x="2295" y="373"/>
                  </a:lnTo>
                  <a:lnTo>
                    <a:pt x="2386" y="439"/>
                  </a:lnTo>
                  <a:lnTo>
                    <a:pt x="2478" y="507"/>
                  </a:lnTo>
                  <a:lnTo>
                    <a:pt x="2559" y="641"/>
                  </a:lnTo>
                  <a:lnTo>
                    <a:pt x="2628" y="782"/>
                  </a:lnTo>
                  <a:lnTo>
                    <a:pt x="2684" y="928"/>
                  </a:lnTo>
                  <a:lnTo>
                    <a:pt x="2732" y="1079"/>
                  </a:lnTo>
                  <a:lnTo>
                    <a:pt x="2771" y="1233"/>
                  </a:lnTo>
                  <a:lnTo>
                    <a:pt x="2804" y="1390"/>
                  </a:lnTo>
                  <a:lnTo>
                    <a:pt x="2833" y="1549"/>
                  </a:lnTo>
                  <a:lnTo>
                    <a:pt x="2862" y="1708"/>
                  </a:lnTo>
                  <a:lnTo>
                    <a:pt x="2863" y="1834"/>
                  </a:lnTo>
                  <a:lnTo>
                    <a:pt x="2857" y="1959"/>
                  </a:lnTo>
                  <a:lnTo>
                    <a:pt x="2842" y="2082"/>
                  </a:lnTo>
                  <a:lnTo>
                    <a:pt x="2824" y="2205"/>
                  </a:lnTo>
                  <a:lnTo>
                    <a:pt x="2800" y="2324"/>
                  </a:lnTo>
                  <a:lnTo>
                    <a:pt x="2773" y="2445"/>
                  </a:lnTo>
                  <a:lnTo>
                    <a:pt x="2745" y="2565"/>
                  </a:lnTo>
                  <a:lnTo>
                    <a:pt x="2717" y="2685"/>
                  </a:lnTo>
                  <a:lnTo>
                    <a:pt x="2692" y="2769"/>
                  </a:lnTo>
                  <a:lnTo>
                    <a:pt x="2667" y="2854"/>
                  </a:lnTo>
                  <a:lnTo>
                    <a:pt x="2641" y="2940"/>
                  </a:lnTo>
                  <a:lnTo>
                    <a:pt x="2616" y="3025"/>
                  </a:lnTo>
                  <a:lnTo>
                    <a:pt x="2590" y="3109"/>
                  </a:lnTo>
                  <a:lnTo>
                    <a:pt x="2565" y="3194"/>
                  </a:lnTo>
                  <a:lnTo>
                    <a:pt x="2540" y="3279"/>
                  </a:lnTo>
                  <a:lnTo>
                    <a:pt x="2518" y="3367"/>
                  </a:lnTo>
                  <a:lnTo>
                    <a:pt x="2477" y="3461"/>
                  </a:lnTo>
                  <a:lnTo>
                    <a:pt x="2424" y="3545"/>
                  </a:lnTo>
                  <a:lnTo>
                    <a:pt x="2359" y="3620"/>
                  </a:lnTo>
                  <a:lnTo>
                    <a:pt x="2286" y="3689"/>
                  </a:lnTo>
                  <a:lnTo>
                    <a:pt x="2207" y="3750"/>
                  </a:lnTo>
                  <a:lnTo>
                    <a:pt x="2125" y="3807"/>
                  </a:lnTo>
                  <a:lnTo>
                    <a:pt x="2041" y="3860"/>
                  </a:lnTo>
                  <a:lnTo>
                    <a:pt x="1959" y="3911"/>
                  </a:lnTo>
                  <a:lnTo>
                    <a:pt x="1903" y="3955"/>
                  </a:lnTo>
                  <a:lnTo>
                    <a:pt x="1847" y="3998"/>
                  </a:lnTo>
                  <a:lnTo>
                    <a:pt x="1791" y="4040"/>
                  </a:lnTo>
                  <a:lnTo>
                    <a:pt x="1737" y="4084"/>
                  </a:lnTo>
                  <a:lnTo>
                    <a:pt x="1684" y="4128"/>
                  </a:lnTo>
                  <a:lnTo>
                    <a:pt x="1634" y="4178"/>
                  </a:lnTo>
                  <a:lnTo>
                    <a:pt x="1588" y="4232"/>
                  </a:lnTo>
                  <a:lnTo>
                    <a:pt x="1548" y="4293"/>
                  </a:lnTo>
                  <a:lnTo>
                    <a:pt x="1498" y="4358"/>
                  </a:lnTo>
                  <a:lnTo>
                    <a:pt x="1452" y="4426"/>
                  </a:lnTo>
                  <a:lnTo>
                    <a:pt x="1406" y="4494"/>
                  </a:lnTo>
                  <a:lnTo>
                    <a:pt x="1362" y="4563"/>
                  </a:lnTo>
                  <a:lnTo>
                    <a:pt x="1317" y="4631"/>
                  </a:lnTo>
                  <a:lnTo>
                    <a:pt x="1273" y="4699"/>
                  </a:lnTo>
                  <a:lnTo>
                    <a:pt x="1228" y="4767"/>
                  </a:lnTo>
                  <a:lnTo>
                    <a:pt x="1182" y="4833"/>
                  </a:lnTo>
                  <a:lnTo>
                    <a:pt x="1154" y="4851"/>
                  </a:lnTo>
                  <a:lnTo>
                    <a:pt x="1130" y="4875"/>
                  </a:lnTo>
                  <a:lnTo>
                    <a:pt x="1108" y="4901"/>
                  </a:lnTo>
                  <a:lnTo>
                    <a:pt x="1088" y="4927"/>
                  </a:lnTo>
                  <a:lnTo>
                    <a:pt x="1066" y="4953"/>
                  </a:lnTo>
                  <a:lnTo>
                    <a:pt x="1043" y="4975"/>
                  </a:lnTo>
                  <a:lnTo>
                    <a:pt x="1017" y="4992"/>
                  </a:lnTo>
                  <a:lnTo>
                    <a:pt x="987" y="5003"/>
                  </a:lnTo>
                  <a:lnTo>
                    <a:pt x="930" y="5017"/>
                  </a:lnTo>
                  <a:lnTo>
                    <a:pt x="873" y="5036"/>
                  </a:lnTo>
                  <a:lnTo>
                    <a:pt x="816" y="5054"/>
                  </a:lnTo>
                  <a:lnTo>
                    <a:pt x="759" y="5069"/>
                  </a:lnTo>
                  <a:lnTo>
                    <a:pt x="700" y="5077"/>
                  </a:lnTo>
                  <a:lnTo>
                    <a:pt x="642" y="5079"/>
                  </a:lnTo>
                  <a:lnTo>
                    <a:pt x="584" y="5070"/>
                  </a:lnTo>
                  <a:lnTo>
                    <a:pt x="525" y="5048"/>
                  </a:lnTo>
                  <a:lnTo>
                    <a:pt x="488" y="5031"/>
                  </a:lnTo>
                  <a:lnTo>
                    <a:pt x="454" y="5013"/>
                  </a:lnTo>
                  <a:lnTo>
                    <a:pt x="421" y="4989"/>
                  </a:lnTo>
                  <a:lnTo>
                    <a:pt x="390" y="4966"/>
                  </a:lnTo>
                  <a:lnTo>
                    <a:pt x="358" y="4941"/>
                  </a:lnTo>
                  <a:lnTo>
                    <a:pt x="325" y="4916"/>
                  </a:lnTo>
                  <a:lnTo>
                    <a:pt x="291" y="4895"/>
                  </a:lnTo>
                  <a:lnTo>
                    <a:pt x="256" y="4878"/>
                  </a:lnTo>
                  <a:lnTo>
                    <a:pt x="230" y="4851"/>
                  </a:lnTo>
                  <a:lnTo>
                    <a:pt x="202" y="4826"/>
                  </a:lnTo>
                  <a:lnTo>
                    <a:pt x="175" y="4798"/>
                  </a:lnTo>
                  <a:lnTo>
                    <a:pt x="149" y="4771"/>
                  </a:lnTo>
                  <a:lnTo>
                    <a:pt x="123" y="4743"/>
                  </a:lnTo>
                  <a:lnTo>
                    <a:pt x="98" y="4715"/>
                  </a:lnTo>
                  <a:lnTo>
                    <a:pt x="74" y="4686"/>
                  </a:lnTo>
                  <a:lnTo>
                    <a:pt x="53" y="4658"/>
                  </a:lnTo>
                  <a:lnTo>
                    <a:pt x="35" y="4605"/>
                  </a:lnTo>
                  <a:lnTo>
                    <a:pt x="21" y="4551"/>
                  </a:lnTo>
                  <a:lnTo>
                    <a:pt x="12" y="4495"/>
                  </a:lnTo>
                  <a:lnTo>
                    <a:pt x="6" y="4438"/>
                  </a:lnTo>
                  <a:lnTo>
                    <a:pt x="1" y="4380"/>
                  </a:lnTo>
                  <a:lnTo>
                    <a:pt x="0" y="4322"/>
                  </a:lnTo>
                  <a:lnTo>
                    <a:pt x="0" y="4264"/>
                  </a:lnTo>
                  <a:lnTo>
                    <a:pt x="2" y="4208"/>
                  </a:lnTo>
                  <a:lnTo>
                    <a:pt x="7" y="4164"/>
                  </a:lnTo>
                  <a:lnTo>
                    <a:pt x="10" y="4119"/>
                  </a:lnTo>
                  <a:lnTo>
                    <a:pt x="11" y="4076"/>
                  </a:lnTo>
                  <a:lnTo>
                    <a:pt x="13" y="4034"/>
                  </a:lnTo>
                  <a:lnTo>
                    <a:pt x="13" y="3991"/>
                  </a:lnTo>
                  <a:lnTo>
                    <a:pt x="17" y="3949"/>
                  </a:lnTo>
                  <a:lnTo>
                    <a:pt x="23" y="3907"/>
                  </a:lnTo>
                  <a:lnTo>
                    <a:pt x="34" y="3867"/>
                  </a:lnTo>
                  <a:lnTo>
                    <a:pt x="43" y="3872"/>
                  </a:lnTo>
                  <a:lnTo>
                    <a:pt x="50" y="3879"/>
                  </a:lnTo>
                  <a:lnTo>
                    <a:pt x="53" y="3889"/>
                  </a:lnTo>
                  <a:lnTo>
                    <a:pt x="53" y="3901"/>
                  </a:lnTo>
                  <a:lnTo>
                    <a:pt x="34" y="3918"/>
                  </a:lnTo>
                  <a:lnTo>
                    <a:pt x="37" y="4007"/>
                  </a:lnTo>
                  <a:lnTo>
                    <a:pt x="38" y="4095"/>
                  </a:lnTo>
                  <a:lnTo>
                    <a:pt x="38" y="4181"/>
                  </a:lnTo>
                  <a:lnTo>
                    <a:pt x="39" y="4268"/>
                  </a:lnTo>
                  <a:lnTo>
                    <a:pt x="41" y="4352"/>
                  </a:lnTo>
                  <a:lnTo>
                    <a:pt x="48" y="4437"/>
                  </a:lnTo>
                  <a:lnTo>
                    <a:pt x="61" y="4521"/>
                  </a:lnTo>
                  <a:lnTo>
                    <a:pt x="82" y="4608"/>
                  </a:lnTo>
                  <a:lnTo>
                    <a:pt x="380" y="4902"/>
                  </a:lnTo>
                  <a:lnTo>
                    <a:pt x="417" y="4924"/>
                  </a:lnTo>
                  <a:lnTo>
                    <a:pt x="457" y="4944"/>
                  </a:lnTo>
                  <a:lnTo>
                    <a:pt x="497" y="4959"/>
                  </a:lnTo>
                  <a:lnTo>
                    <a:pt x="540" y="4973"/>
                  </a:lnTo>
                  <a:lnTo>
                    <a:pt x="583" y="4983"/>
                  </a:lnTo>
                  <a:lnTo>
                    <a:pt x="626" y="4994"/>
                  </a:lnTo>
                  <a:lnTo>
                    <a:pt x="670" y="5003"/>
                  </a:lnTo>
                  <a:lnTo>
                    <a:pt x="714" y="5013"/>
                  </a:lnTo>
                  <a:lnTo>
                    <a:pt x="954" y="4953"/>
                  </a:lnTo>
                  <a:lnTo>
                    <a:pt x="1073" y="4857"/>
                  </a:lnTo>
                  <a:lnTo>
                    <a:pt x="1175" y="4747"/>
                  </a:lnTo>
                  <a:lnTo>
                    <a:pt x="1265" y="4626"/>
                  </a:lnTo>
                  <a:lnTo>
                    <a:pt x="1348" y="4502"/>
                  </a:lnTo>
                  <a:lnTo>
                    <a:pt x="1430" y="4376"/>
                  </a:lnTo>
                  <a:lnTo>
                    <a:pt x="1516" y="4256"/>
                  </a:lnTo>
                  <a:lnTo>
                    <a:pt x="1613" y="4144"/>
                  </a:lnTo>
                  <a:lnTo>
                    <a:pt x="1727" y="4046"/>
                  </a:lnTo>
                  <a:lnTo>
                    <a:pt x="1815" y="3970"/>
                  </a:lnTo>
                  <a:lnTo>
                    <a:pt x="1908" y="3903"/>
                  </a:lnTo>
                  <a:lnTo>
                    <a:pt x="2003" y="3839"/>
                  </a:lnTo>
                  <a:lnTo>
                    <a:pt x="2099" y="3777"/>
                  </a:lnTo>
                  <a:lnTo>
                    <a:pt x="2190" y="3710"/>
                  </a:lnTo>
                  <a:lnTo>
                    <a:pt x="2279" y="3636"/>
                  </a:lnTo>
                  <a:lnTo>
                    <a:pt x="2360" y="3548"/>
                  </a:lnTo>
                  <a:lnTo>
                    <a:pt x="2434" y="3447"/>
                  </a:lnTo>
                  <a:lnTo>
                    <a:pt x="2476" y="3322"/>
                  </a:lnTo>
                  <a:lnTo>
                    <a:pt x="2517" y="3196"/>
                  </a:lnTo>
                  <a:lnTo>
                    <a:pt x="2557" y="3070"/>
                  </a:lnTo>
                  <a:lnTo>
                    <a:pt x="2597" y="2945"/>
                  </a:lnTo>
                  <a:lnTo>
                    <a:pt x="2633" y="2819"/>
                  </a:lnTo>
                  <a:lnTo>
                    <a:pt x="2670" y="2693"/>
                  </a:lnTo>
                  <a:lnTo>
                    <a:pt x="2704" y="2567"/>
                  </a:lnTo>
                  <a:lnTo>
                    <a:pt x="2737" y="2441"/>
                  </a:lnTo>
                  <a:lnTo>
                    <a:pt x="2748" y="2410"/>
                  </a:lnTo>
                  <a:lnTo>
                    <a:pt x="2758" y="2380"/>
                  </a:lnTo>
                  <a:lnTo>
                    <a:pt x="2765" y="2348"/>
                  </a:lnTo>
                  <a:lnTo>
                    <a:pt x="2774" y="2317"/>
                  </a:lnTo>
                  <a:lnTo>
                    <a:pt x="2780" y="2285"/>
                  </a:lnTo>
                  <a:lnTo>
                    <a:pt x="2786" y="2252"/>
                  </a:lnTo>
                  <a:lnTo>
                    <a:pt x="2793" y="2220"/>
                  </a:lnTo>
                  <a:lnTo>
                    <a:pt x="2802" y="2190"/>
                  </a:lnTo>
                  <a:lnTo>
                    <a:pt x="2797" y="2172"/>
                  </a:lnTo>
                  <a:lnTo>
                    <a:pt x="2796" y="2155"/>
                  </a:lnTo>
                  <a:lnTo>
                    <a:pt x="2797" y="2138"/>
                  </a:lnTo>
                  <a:lnTo>
                    <a:pt x="2801" y="2123"/>
                  </a:lnTo>
                  <a:lnTo>
                    <a:pt x="2804" y="2105"/>
                  </a:lnTo>
                  <a:lnTo>
                    <a:pt x="2809" y="2089"/>
                  </a:lnTo>
                  <a:lnTo>
                    <a:pt x="2812" y="2071"/>
                  </a:lnTo>
                  <a:lnTo>
                    <a:pt x="2815" y="2054"/>
                  </a:lnTo>
                  <a:lnTo>
                    <a:pt x="2813" y="1967"/>
                  </a:lnTo>
                  <a:lnTo>
                    <a:pt x="2813" y="1883"/>
                  </a:lnTo>
                  <a:lnTo>
                    <a:pt x="2812" y="1799"/>
                  </a:lnTo>
                  <a:lnTo>
                    <a:pt x="2812" y="1717"/>
                  </a:lnTo>
                  <a:lnTo>
                    <a:pt x="2807" y="1635"/>
                  </a:lnTo>
                  <a:lnTo>
                    <a:pt x="2799" y="1554"/>
                  </a:lnTo>
                  <a:lnTo>
                    <a:pt x="2783" y="1473"/>
                  </a:lnTo>
                  <a:lnTo>
                    <a:pt x="2760" y="1394"/>
                  </a:lnTo>
                  <a:lnTo>
                    <a:pt x="2742" y="1329"/>
                  </a:lnTo>
                  <a:lnTo>
                    <a:pt x="2729" y="1265"/>
                  </a:lnTo>
                  <a:lnTo>
                    <a:pt x="2717" y="1200"/>
                  </a:lnTo>
                  <a:lnTo>
                    <a:pt x="2706" y="1136"/>
                  </a:lnTo>
                  <a:lnTo>
                    <a:pt x="2691" y="1072"/>
                  </a:lnTo>
                  <a:lnTo>
                    <a:pt x="2675" y="1010"/>
                  </a:lnTo>
                  <a:lnTo>
                    <a:pt x="2652" y="949"/>
                  </a:lnTo>
                  <a:lnTo>
                    <a:pt x="2623" y="892"/>
                  </a:lnTo>
                  <a:lnTo>
                    <a:pt x="2615" y="856"/>
                  </a:lnTo>
                  <a:lnTo>
                    <a:pt x="2604" y="821"/>
                  </a:lnTo>
                  <a:lnTo>
                    <a:pt x="2589" y="787"/>
                  </a:lnTo>
                  <a:lnTo>
                    <a:pt x="2574" y="754"/>
                  </a:lnTo>
                  <a:lnTo>
                    <a:pt x="2555" y="721"/>
                  </a:lnTo>
                  <a:lnTo>
                    <a:pt x="2537" y="688"/>
                  </a:lnTo>
                  <a:lnTo>
                    <a:pt x="2518" y="655"/>
                  </a:lnTo>
                  <a:lnTo>
                    <a:pt x="2501" y="623"/>
                  </a:lnTo>
                  <a:lnTo>
                    <a:pt x="2453" y="551"/>
                  </a:lnTo>
                  <a:lnTo>
                    <a:pt x="2398" y="497"/>
                  </a:lnTo>
                  <a:lnTo>
                    <a:pt x="2335" y="453"/>
                  </a:lnTo>
                  <a:lnTo>
                    <a:pt x="2269" y="417"/>
                  </a:lnTo>
                  <a:lnTo>
                    <a:pt x="2201" y="382"/>
                  </a:lnTo>
                  <a:lnTo>
                    <a:pt x="2134" y="347"/>
                  </a:lnTo>
                  <a:lnTo>
                    <a:pt x="2070" y="304"/>
                  </a:lnTo>
                  <a:lnTo>
                    <a:pt x="2014" y="251"/>
                  </a:lnTo>
                  <a:lnTo>
                    <a:pt x="1939" y="218"/>
                  </a:lnTo>
                  <a:lnTo>
                    <a:pt x="1867" y="182"/>
                  </a:lnTo>
                  <a:lnTo>
                    <a:pt x="1794" y="143"/>
                  </a:lnTo>
                  <a:lnTo>
                    <a:pt x="1721" y="109"/>
                  </a:lnTo>
                  <a:lnTo>
                    <a:pt x="1645" y="79"/>
                  </a:lnTo>
                  <a:lnTo>
                    <a:pt x="1567" y="58"/>
                  </a:lnTo>
                  <a:lnTo>
                    <a:pt x="1485" y="49"/>
                  </a:lnTo>
                  <a:lnTo>
                    <a:pt x="1397" y="56"/>
                  </a:lnTo>
                  <a:lnTo>
                    <a:pt x="1358" y="58"/>
                  </a:lnTo>
                  <a:lnTo>
                    <a:pt x="1321" y="68"/>
                  </a:lnTo>
                  <a:lnTo>
                    <a:pt x="1286" y="80"/>
                  </a:lnTo>
                  <a:lnTo>
                    <a:pt x="1252" y="95"/>
                  </a:lnTo>
                  <a:lnTo>
                    <a:pt x="1217" y="110"/>
                  </a:lnTo>
                  <a:lnTo>
                    <a:pt x="1183" y="125"/>
                  </a:lnTo>
                  <a:lnTo>
                    <a:pt x="1147" y="135"/>
                  </a:lnTo>
                  <a:lnTo>
                    <a:pt x="1111" y="142"/>
                  </a:lnTo>
                  <a:lnTo>
                    <a:pt x="1020" y="195"/>
                  </a:lnTo>
                  <a:lnTo>
                    <a:pt x="931" y="247"/>
                  </a:lnTo>
                  <a:lnTo>
                    <a:pt x="840" y="296"/>
                  </a:lnTo>
                  <a:lnTo>
                    <a:pt x="749" y="346"/>
                  </a:lnTo>
                  <a:lnTo>
                    <a:pt x="659" y="394"/>
                  </a:lnTo>
                  <a:lnTo>
                    <a:pt x="568" y="445"/>
                  </a:lnTo>
                  <a:lnTo>
                    <a:pt x="480" y="499"/>
                  </a:lnTo>
                  <a:lnTo>
                    <a:pt x="393" y="557"/>
                  </a:lnTo>
                  <a:lnTo>
                    <a:pt x="387" y="551"/>
                  </a:lnTo>
                  <a:lnTo>
                    <a:pt x="384" y="546"/>
                  </a:lnTo>
                  <a:lnTo>
                    <a:pt x="384" y="538"/>
                  </a:lnTo>
                  <a:lnTo>
                    <a:pt x="388" y="531"/>
                  </a:lnTo>
                  <a:lnTo>
                    <a:pt x="416" y="516"/>
                  </a:lnTo>
                  <a:lnTo>
                    <a:pt x="444" y="497"/>
                  </a:lnTo>
                  <a:lnTo>
                    <a:pt x="470" y="474"/>
                  </a:lnTo>
                  <a:lnTo>
                    <a:pt x="497" y="451"/>
                  </a:lnTo>
                  <a:lnTo>
                    <a:pt x="522" y="427"/>
                  </a:lnTo>
                  <a:lnTo>
                    <a:pt x="549" y="408"/>
                  </a:lnTo>
                  <a:lnTo>
                    <a:pt x="577" y="391"/>
                  </a:lnTo>
                  <a:lnTo>
                    <a:pt x="610" y="381"/>
                  </a:lnTo>
                  <a:lnTo>
                    <a:pt x="680" y="327"/>
                  </a:lnTo>
                  <a:lnTo>
                    <a:pt x="753" y="277"/>
                  </a:lnTo>
                  <a:lnTo>
                    <a:pt x="826" y="232"/>
                  </a:lnTo>
                  <a:lnTo>
                    <a:pt x="904" y="191"/>
                  </a:lnTo>
                  <a:lnTo>
                    <a:pt x="980" y="152"/>
                  </a:lnTo>
                  <a:lnTo>
                    <a:pt x="1059" y="118"/>
                  </a:lnTo>
                  <a:lnTo>
                    <a:pt x="1137" y="84"/>
                  </a:lnTo>
                  <a:lnTo>
                    <a:pt x="1218" y="56"/>
                  </a:lnTo>
                  <a:lnTo>
                    <a:pt x="1263" y="35"/>
                  </a:lnTo>
                  <a:lnTo>
                    <a:pt x="1311" y="19"/>
                  </a:lnTo>
                  <a:lnTo>
                    <a:pt x="1360" y="8"/>
                  </a:lnTo>
                  <a:lnTo>
                    <a:pt x="1412" y="2"/>
                  </a:lnTo>
                  <a:lnTo>
                    <a:pt x="1464" y="0"/>
                  </a:lnTo>
                  <a:lnTo>
                    <a:pt x="1516" y="4"/>
                  </a:lnTo>
                  <a:lnTo>
                    <a:pt x="1568" y="10"/>
                  </a:lnTo>
                  <a:lnTo>
                    <a:pt x="161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7927" y="6789"/>
              <a:ext cx="666" cy="928"/>
            </a:xfrm>
            <a:custGeom>
              <a:avLst/>
              <a:gdLst>
                <a:gd name="T0" fmla="*/ 1430 w 1999"/>
                <a:gd name="T1" fmla="*/ 136 h 3709"/>
                <a:gd name="T2" fmla="*/ 1557 w 1999"/>
                <a:gd name="T3" fmla="*/ 212 h 3709"/>
                <a:gd name="T4" fmla="*/ 1748 w 1999"/>
                <a:gd name="T5" fmla="*/ 359 h 3709"/>
                <a:gd name="T6" fmla="*/ 1902 w 1999"/>
                <a:gd name="T7" fmla="*/ 578 h 3709"/>
                <a:gd name="T8" fmla="*/ 1948 w 1999"/>
                <a:gd name="T9" fmla="*/ 887 h 3709"/>
                <a:gd name="T10" fmla="*/ 1983 w 1999"/>
                <a:gd name="T11" fmla="*/ 1214 h 3709"/>
                <a:gd name="T12" fmla="*/ 1996 w 1999"/>
                <a:gd name="T13" fmla="*/ 1630 h 3709"/>
                <a:gd name="T14" fmla="*/ 1939 w 1999"/>
                <a:gd name="T15" fmla="*/ 2074 h 3709"/>
                <a:gd name="T16" fmla="*/ 1842 w 1999"/>
                <a:gd name="T17" fmla="*/ 2445 h 3709"/>
                <a:gd name="T18" fmla="*/ 1716 w 1999"/>
                <a:gd name="T19" fmla="*/ 2786 h 3709"/>
                <a:gd name="T20" fmla="*/ 1507 w 1999"/>
                <a:gd name="T21" fmla="*/ 3023 h 3709"/>
                <a:gd name="T22" fmla="*/ 1239 w 1999"/>
                <a:gd name="T23" fmla="*/ 3145 h 3709"/>
                <a:gd name="T24" fmla="*/ 980 w 1999"/>
                <a:gd name="T25" fmla="*/ 3366 h 3709"/>
                <a:gd name="T26" fmla="*/ 746 w 1999"/>
                <a:gd name="T27" fmla="*/ 3640 h 3709"/>
                <a:gd name="T28" fmla="*/ 702 w 1999"/>
                <a:gd name="T29" fmla="*/ 3659 h 3709"/>
                <a:gd name="T30" fmla="*/ 741 w 1999"/>
                <a:gd name="T31" fmla="*/ 3594 h 3709"/>
                <a:gd name="T32" fmla="*/ 976 w 1999"/>
                <a:gd name="T33" fmla="*/ 3321 h 3709"/>
                <a:gd name="T34" fmla="*/ 1322 w 1999"/>
                <a:gd name="T35" fmla="*/ 3056 h 3709"/>
                <a:gd name="T36" fmla="*/ 1722 w 1999"/>
                <a:gd name="T37" fmla="*/ 2658 h 3709"/>
                <a:gd name="T38" fmla="*/ 1896 w 1999"/>
                <a:gd name="T39" fmla="*/ 2033 h 3709"/>
                <a:gd name="T40" fmla="*/ 1960 w 1999"/>
                <a:gd name="T41" fmla="*/ 1594 h 3709"/>
                <a:gd name="T42" fmla="*/ 1942 w 1999"/>
                <a:gd name="T43" fmla="*/ 1205 h 3709"/>
                <a:gd name="T44" fmla="*/ 1887 w 1999"/>
                <a:gd name="T45" fmla="*/ 723 h 3709"/>
                <a:gd name="T46" fmla="*/ 1625 w 1999"/>
                <a:gd name="T47" fmla="*/ 301 h 3709"/>
                <a:gd name="T48" fmla="*/ 1376 w 1999"/>
                <a:gd name="T49" fmla="*/ 146 h 3709"/>
                <a:gd name="T50" fmla="*/ 1173 w 1999"/>
                <a:gd name="T51" fmla="*/ 70 h 3709"/>
                <a:gd name="T52" fmla="*/ 850 w 1999"/>
                <a:gd name="T53" fmla="*/ 133 h 3709"/>
                <a:gd name="T54" fmla="*/ 523 w 1999"/>
                <a:gd name="T55" fmla="*/ 350 h 3709"/>
                <a:gd name="T56" fmla="*/ 331 w 1999"/>
                <a:gd name="T57" fmla="*/ 487 h 3709"/>
                <a:gd name="T58" fmla="*/ 185 w 1999"/>
                <a:gd name="T59" fmla="*/ 637 h 3709"/>
                <a:gd name="T60" fmla="*/ 100 w 1999"/>
                <a:gd name="T61" fmla="*/ 840 h 3709"/>
                <a:gd name="T62" fmla="*/ 102 w 1999"/>
                <a:gd name="T63" fmla="*/ 1086 h 3709"/>
                <a:gd name="T64" fmla="*/ 208 w 1999"/>
                <a:gd name="T65" fmla="*/ 1386 h 3709"/>
                <a:gd name="T66" fmla="*/ 500 w 1999"/>
                <a:gd name="T67" fmla="*/ 1680 h 3709"/>
                <a:gd name="T68" fmla="*/ 671 w 1999"/>
                <a:gd name="T69" fmla="*/ 1787 h 3709"/>
                <a:gd name="T70" fmla="*/ 599 w 1999"/>
                <a:gd name="T71" fmla="*/ 1775 h 3709"/>
                <a:gd name="T72" fmla="*/ 442 w 1999"/>
                <a:gd name="T73" fmla="*/ 1672 h 3709"/>
                <a:gd name="T74" fmla="*/ 303 w 1999"/>
                <a:gd name="T75" fmla="*/ 1604 h 3709"/>
                <a:gd name="T76" fmla="*/ 254 w 1999"/>
                <a:gd name="T77" fmla="*/ 1549 h 3709"/>
                <a:gd name="T78" fmla="*/ 182 w 1999"/>
                <a:gd name="T79" fmla="*/ 1466 h 3709"/>
                <a:gd name="T80" fmla="*/ 61 w 1999"/>
                <a:gd name="T81" fmla="*/ 1287 h 3709"/>
                <a:gd name="T82" fmla="*/ 6 w 1999"/>
                <a:gd name="T83" fmla="*/ 1118 h 3709"/>
                <a:gd name="T84" fmla="*/ 0 w 1999"/>
                <a:gd name="T85" fmla="*/ 1050 h 3709"/>
                <a:gd name="T86" fmla="*/ 10 w 1999"/>
                <a:gd name="T87" fmla="*/ 925 h 3709"/>
                <a:gd name="T88" fmla="*/ 119 w 1999"/>
                <a:gd name="T89" fmla="*/ 661 h 3709"/>
                <a:gd name="T90" fmla="*/ 308 w 1999"/>
                <a:gd name="T91" fmla="*/ 417 h 3709"/>
                <a:gd name="T92" fmla="*/ 588 w 1999"/>
                <a:gd name="T93" fmla="*/ 214 h 3709"/>
                <a:gd name="T94" fmla="*/ 858 w 1999"/>
                <a:gd name="T95" fmla="*/ 44 h 3709"/>
                <a:gd name="T96" fmla="*/ 1104 w 1999"/>
                <a:gd name="T97" fmla="*/ 2 h 3709"/>
                <a:gd name="T98" fmla="*/ 1334 w 1999"/>
                <a:gd name="T99" fmla="*/ 86 h 3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9" h="3709">
                  <a:moveTo>
                    <a:pt x="1334" y="86"/>
                  </a:moveTo>
                  <a:lnTo>
                    <a:pt x="1367" y="99"/>
                  </a:lnTo>
                  <a:lnTo>
                    <a:pt x="1399" y="117"/>
                  </a:lnTo>
                  <a:lnTo>
                    <a:pt x="1430" y="136"/>
                  </a:lnTo>
                  <a:lnTo>
                    <a:pt x="1461" y="158"/>
                  </a:lnTo>
                  <a:lnTo>
                    <a:pt x="1493" y="178"/>
                  </a:lnTo>
                  <a:lnTo>
                    <a:pt x="1524" y="197"/>
                  </a:lnTo>
                  <a:lnTo>
                    <a:pt x="1557" y="212"/>
                  </a:lnTo>
                  <a:lnTo>
                    <a:pt x="1594" y="225"/>
                  </a:lnTo>
                  <a:lnTo>
                    <a:pt x="1646" y="268"/>
                  </a:lnTo>
                  <a:lnTo>
                    <a:pt x="1698" y="314"/>
                  </a:lnTo>
                  <a:lnTo>
                    <a:pt x="1748" y="359"/>
                  </a:lnTo>
                  <a:lnTo>
                    <a:pt x="1796" y="409"/>
                  </a:lnTo>
                  <a:lnTo>
                    <a:pt x="1837" y="460"/>
                  </a:lnTo>
                  <a:lnTo>
                    <a:pt x="1874" y="516"/>
                  </a:lnTo>
                  <a:lnTo>
                    <a:pt x="1902" y="578"/>
                  </a:lnTo>
                  <a:lnTo>
                    <a:pt x="1923" y="647"/>
                  </a:lnTo>
                  <a:lnTo>
                    <a:pt x="1929" y="726"/>
                  </a:lnTo>
                  <a:lnTo>
                    <a:pt x="1939" y="806"/>
                  </a:lnTo>
                  <a:lnTo>
                    <a:pt x="1948" y="887"/>
                  </a:lnTo>
                  <a:lnTo>
                    <a:pt x="1958" y="969"/>
                  </a:lnTo>
                  <a:lnTo>
                    <a:pt x="1967" y="1051"/>
                  </a:lnTo>
                  <a:lnTo>
                    <a:pt x="1976" y="1133"/>
                  </a:lnTo>
                  <a:lnTo>
                    <a:pt x="1983" y="1214"/>
                  </a:lnTo>
                  <a:lnTo>
                    <a:pt x="1989" y="1296"/>
                  </a:lnTo>
                  <a:lnTo>
                    <a:pt x="1997" y="1406"/>
                  </a:lnTo>
                  <a:lnTo>
                    <a:pt x="1999" y="1518"/>
                  </a:lnTo>
                  <a:lnTo>
                    <a:pt x="1996" y="1630"/>
                  </a:lnTo>
                  <a:lnTo>
                    <a:pt x="1987" y="1743"/>
                  </a:lnTo>
                  <a:lnTo>
                    <a:pt x="1974" y="1853"/>
                  </a:lnTo>
                  <a:lnTo>
                    <a:pt x="1957" y="1964"/>
                  </a:lnTo>
                  <a:lnTo>
                    <a:pt x="1939" y="2074"/>
                  </a:lnTo>
                  <a:lnTo>
                    <a:pt x="1918" y="2183"/>
                  </a:lnTo>
                  <a:lnTo>
                    <a:pt x="1893" y="2271"/>
                  </a:lnTo>
                  <a:lnTo>
                    <a:pt x="1869" y="2359"/>
                  </a:lnTo>
                  <a:lnTo>
                    <a:pt x="1842" y="2445"/>
                  </a:lnTo>
                  <a:lnTo>
                    <a:pt x="1815" y="2533"/>
                  </a:lnTo>
                  <a:lnTo>
                    <a:pt x="1783" y="2618"/>
                  </a:lnTo>
                  <a:lnTo>
                    <a:pt x="1751" y="2703"/>
                  </a:lnTo>
                  <a:lnTo>
                    <a:pt x="1716" y="2786"/>
                  </a:lnTo>
                  <a:lnTo>
                    <a:pt x="1678" y="2869"/>
                  </a:lnTo>
                  <a:lnTo>
                    <a:pt x="1627" y="2932"/>
                  </a:lnTo>
                  <a:lnTo>
                    <a:pt x="1570" y="2983"/>
                  </a:lnTo>
                  <a:lnTo>
                    <a:pt x="1507" y="3023"/>
                  </a:lnTo>
                  <a:lnTo>
                    <a:pt x="1442" y="3056"/>
                  </a:lnTo>
                  <a:lnTo>
                    <a:pt x="1374" y="3084"/>
                  </a:lnTo>
                  <a:lnTo>
                    <a:pt x="1306" y="3113"/>
                  </a:lnTo>
                  <a:lnTo>
                    <a:pt x="1239" y="3145"/>
                  </a:lnTo>
                  <a:lnTo>
                    <a:pt x="1177" y="3184"/>
                  </a:lnTo>
                  <a:lnTo>
                    <a:pt x="1108" y="3240"/>
                  </a:lnTo>
                  <a:lnTo>
                    <a:pt x="1043" y="3302"/>
                  </a:lnTo>
                  <a:lnTo>
                    <a:pt x="980" y="3366"/>
                  </a:lnTo>
                  <a:lnTo>
                    <a:pt x="921" y="3434"/>
                  </a:lnTo>
                  <a:lnTo>
                    <a:pt x="861" y="3501"/>
                  </a:lnTo>
                  <a:lnTo>
                    <a:pt x="804" y="3571"/>
                  </a:lnTo>
                  <a:lnTo>
                    <a:pt x="746" y="3640"/>
                  </a:lnTo>
                  <a:lnTo>
                    <a:pt x="688" y="3709"/>
                  </a:lnTo>
                  <a:lnTo>
                    <a:pt x="690" y="3693"/>
                  </a:lnTo>
                  <a:lnTo>
                    <a:pt x="696" y="3676"/>
                  </a:lnTo>
                  <a:lnTo>
                    <a:pt x="702" y="3659"/>
                  </a:lnTo>
                  <a:lnTo>
                    <a:pt x="711" y="3643"/>
                  </a:lnTo>
                  <a:lnTo>
                    <a:pt x="721" y="3626"/>
                  </a:lnTo>
                  <a:lnTo>
                    <a:pt x="731" y="3610"/>
                  </a:lnTo>
                  <a:lnTo>
                    <a:pt x="741" y="3594"/>
                  </a:lnTo>
                  <a:lnTo>
                    <a:pt x="753" y="3581"/>
                  </a:lnTo>
                  <a:lnTo>
                    <a:pt x="825" y="3492"/>
                  </a:lnTo>
                  <a:lnTo>
                    <a:pt x="900" y="3406"/>
                  </a:lnTo>
                  <a:lnTo>
                    <a:pt x="976" y="3321"/>
                  </a:lnTo>
                  <a:lnTo>
                    <a:pt x="1056" y="3243"/>
                  </a:lnTo>
                  <a:lnTo>
                    <a:pt x="1138" y="3170"/>
                  </a:lnTo>
                  <a:lnTo>
                    <a:pt x="1228" y="3108"/>
                  </a:lnTo>
                  <a:lnTo>
                    <a:pt x="1322" y="3056"/>
                  </a:lnTo>
                  <a:lnTo>
                    <a:pt x="1423" y="3020"/>
                  </a:lnTo>
                  <a:lnTo>
                    <a:pt x="1549" y="2917"/>
                  </a:lnTo>
                  <a:lnTo>
                    <a:pt x="1648" y="2795"/>
                  </a:lnTo>
                  <a:lnTo>
                    <a:pt x="1722" y="2658"/>
                  </a:lnTo>
                  <a:lnTo>
                    <a:pt x="1779" y="2510"/>
                  </a:lnTo>
                  <a:lnTo>
                    <a:pt x="1823" y="2352"/>
                  </a:lnTo>
                  <a:lnTo>
                    <a:pt x="1860" y="2192"/>
                  </a:lnTo>
                  <a:lnTo>
                    <a:pt x="1896" y="2033"/>
                  </a:lnTo>
                  <a:lnTo>
                    <a:pt x="1936" y="1878"/>
                  </a:lnTo>
                  <a:lnTo>
                    <a:pt x="1946" y="1787"/>
                  </a:lnTo>
                  <a:lnTo>
                    <a:pt x="1955" y="1693"/>
                  </a:lnTo>
                  <a:lnTo>
                    <a:pt x="1960" y="1594"/>
                  </a:lnTo>
                  <a:lnTo>
                    <a:pt x="1964" y="1496"/>
                  </a:lnTo>
                  <a:lnTo>
                    <a:pt x="1961" y="1396"/>
                  </a:lnTo>
                  <a:lnTo>
                    <a:pt x="1954" y="1299"/>
                  </a:lnTo>
                  <a:lnTo>
                    <a:pt x="1942" y="1205"/>
                  </a:lnTo>
                  <a:lnTo>
                    <a:pt x="1923" y="1116"/>
                  </a:lnTo>
                  <a:lnTo>
                    <a:pt x="1926" y="981"/>
                  </a:lnTo>
                  <a:lnTo>
                    <a:pt x="1915" y="851"/>
                  </a:lnTo>
                  <a:lnTo>
                    <a:pt x="1887" y="723"/>
                  </a:lnTo>
                  <a:lnTo>
                    <a:pt x="1845" y="604"/>
                  </a:lnTo>
                  <a:lnTo>
                    <a:pt x="1785" y="492"/>
                  </a:lnTo>
                  <a:lnTo>
                    <a:pt x="1712" y="390"/>
                  </a:lnTo>
                  <a:lnTo>
                    <a:pt x="1625" y="301"/>
                  </a:lnTo>
                  <a:lnTo>
                    <a:pt x="1523" y="225"/>
                  </a:lnTo>
                  <a:lnTo>
                    <a:pt x="1475" y="195"/>
                  </a:lnTo>
                  <a:lnTo>
                    <a:pt x="1426" y="170"/>
                  </a:lnTo>
                  <a:lnTo>
                    <a:pt x="1376" y="146"/>
                  </a:lnTo>
                  <a:lnTo>
                    <a:pt x="1327" y="126"/>
                  </a:lnTo>
                  <a:lnTo>
                    <a:pt x="1275" y="105"/>
                  </a:lnTo>
                  <a:lnTo>
                    <a:pt x="1224" y="87"/>
                  </a:lnTo>
                  <a:lnTo>
                    <a:pt x="1173" y="70"/>
                  </a:lnTo>
                  <a:lnTo>
                    <a:pt x="1122" y="55"/>
                  </a:lnTo>
                  <a:lnTo>
                    <a:pt x="1027" y="66"/>
                  </a:lnTo>
                  <a:lnTo>
                    <a:pt x="936" y="94"/>
                  </a:lnTo>
                  <a:lnTo>
                    <a:pt x="850" y="133"/>
                  </a:lnTo>
                  <a:lnTo>
                    <a:pt x="766" y="182"/>
                  </a:lnTo>
                  <a:lnTo>
                    <a:pt x="684" y="236"/>
                  </a:lnTo>
                  <a:lnTo>
                    <a:pt x="603" y="294"/>
                  </a:lnTo>
                  <a:lnTo>
                    <a:pt x="523" y="350"/>
                  </a:lnTo>
                  <a:lnTo>
                    <a:pt x="442" y="405"/>
                  </a:lnTo>
                  <a:lnTo>
                    <a:pt x="409" y="416"/>
                  </a:lnTo>
                  <a:lnTo>
                    <a:pt x="371" y="451"/>
                  </a:lnTo>
                  <a:lnTo>
                    <a:pt x="331" y="487"/>
                  </a:lnTo>
                  <a:lnTo>
                    <a:pt x="290" y="521"/>
                  </a:lnTo>
                  <a:lnTo>
                    <a:pt x="253" y="558"/>
                  </a:lnTo>
                  <a:lnTo>
                    <a:pt x="216" y="596"/>
                  </a:lnTo>
                  <a:lnTo>
                    <a:pt x="185" y="637"/>
                  </a:lnTo>
                  <a:lnTo>
                    <a:pt x="158" y="681"/>
                  </a:lnTo>
                  <a:lnTo>
                    <a:pt x="140" y="731"/>
                  </a:lnTo>
                  <a:lnTo>
                    <a:pt x="113" y="783"/>
                  </a:lnTo>
                  <a:lnTo>
                    <a:pt x="100" y="840"/>
                  </a:lnTo>
                  <a:lnTo>
                    <a:pt x="92" y="898"/>
                  </a:lnTo>
                  <a:lnTo>
                    <a:pt x="93" y="961"/>
                  </a:lnTo>
                  <a:lnTo>
                    <a:pt x="95" y="1023"/>
                  </a:lnTo>
                  <a:lnTo>
                    <a:pt x="102" y="1086"/>
                  </a:lnTo>
                  <a:lnTo>
                    <a:pt x="106" y="1147"/>
                  </a:lnTo>
                  <a:lnTo>
                    <a:pt x="109" y="1206"/>
                  </a:lnTo>
                  <a:lnTo>
                    <a:pt x="153" y="1298"/>
                  </a:lnTo>
                  <a:lnTo>
                    <a:pt x="208" y="1386"/>
                  </a:lnTo>
                  <a:lnTo>
                    <a:pt x="271" y="1469"/>
                  </a:lnTo>
                  <a:lnTo>
                    <a:pt x="341" y="1548"/>
                  </a:lnTo>
                  <a:lnTo>
                    <a:pt x="417" y="1616"/>
                  </a:lnTo>
                  <a:lnTo>
                    <a:pt x="500" y="1680"/>
                  </a:lnTo>
                  <a:lnTo>
                    <a:pt x="585" y="1733"/>
                  </a:lnTo>
                  <a:lnTo>
                    <a:pt x="675" y="1778"/>
                  </a:lnTo>
                  <a:lnTo>
                    <a:pt x="673" y="1782"/>
                  </a:lnTo>
                  <a:lnTo>
                    <a:pt x="671" y="1787"/>
                  </a:lnTo>
                  <a:lnTo>
                    <a:pt x="667" y="1790"/>
                  </a:lnTo>
                  <a:lnTo>
                    <a:pt x="668" y="1797"/>
                  </a:lnTo>
                  <a:lnTo>
                    <a:pt x="640" y="1797"/>
                  </a:lnTo>
                  <a:lnTo>
                    <a:pt x="599" y="1775"/>
                  </a:lnTo>
                  <a:lnTo>
                    <a:pt x="559" y="1750"/>
                  </a:lnTo>
                  <a:lnTo>
                    <a:pt x="520" y="1724"/>
                  </a:lnTo>
                  <a:lnTo>
                    <a:pt x="482" y="1698"/>
                  </a:lnTo>
                  <a:lnTo>
                    <a:pt x="442" y="1672"/>
                  </a:lnTo>
                  <a:lnTo>
                    <a:pt x="403" y="1649"/>
                  </a:lnTo>
                  <a:lnTo>
                    <a:pt x="361" y="1628"/>
                  </a:lnTo>
                  <a:lnTo>
                    <a:pt x="321" y="1613"/>
                  </a:lnTo>
                  <a:lnTo>
                    <a:pt x="303" y="1604"/>
                  </a:lnTo>
                  <a:lnTo>
                    <a:pt x="288" y="1593"/>
                  </a:lnTo>
                  <a:lnTo>
                    <a:pt x="275" y="1580"/>
                  </a:lnTo>
                  <a:lnTo>
                    <a:pt x="264" y="1566"/>
                  </a:lnTo>
                  <a:lnTo>
                    <a:pt x="254" y="1549"/>
                  </a:lnTo>
                  <a:lnTo>
                    <a:pt x="244" y="1532"/>
                  </a:lnTo>
                  <a:lnTo>
                    <a:pt x="235" y="1517"/>
                  </a:lnTo>
                  <a:lnTo>
                    <a:pt x="227" y="1502"/>
                  </a:lnTo>
                  <a:lnTo>
                    <a:pt x="182" y="1466"/>
                  </a:lnTo>
                  <a:lnTo>
                    <a:pt x="143" y="1426"/>
                  </a:lnTo>
                  <a:lnTo>
                    <a:pt x="111" y="1382"/>
                  </a:lnTo>
                  <a:lnTo>
                    <a:pt x="85" y="1336"/>
                  </a:lnTo>
                  <a:lnTo>
                    <a:pt x="61" y="1287"/>
                  </a:lnTo>
                  <a:lnTo>
                    <a:pt x="41" y="1237"/>
                  </a:lnTo>
                  <a:lnTo>
                    <a:pt x="24" y="1187"/>
                  </a:lnTo>
                  <a:lnTo>
                    <a:pt x="8" y="1137"/>
                  </a:lnTo>
                  <a:lnTo>
                    <a:pt x="6" y="1118"/>
                  </a:lnTo>
                  <a:lnTo>
                    <a:pt x="5" y="1101"/>
                  </a:lnTo>
                  <a:lnTo>
                    <a:pt x="2" y="1083"/>
                  </a:lnTo>
                  <a:lnTo>
                    <a:pt x="1" y="1066"/>
                  </a:lnTo>
                  <a:lnTo>
                    <a:pt x="0" y="1050"/>
                  </a:lnTo>
                  <a:lnTo>
                    <a:pt x="2" y="1033"/>
                  </a:lnTo>
                  <a:lnTo>
                    <a:pt x="6" y="1017"/>
                  </a:lnTo>
                  <a:lnTo>
                    <a:pt x="14" y="1002"/>
                  </a:lnTo>
                  <a:lnTo>
                    <a:pt x="10" y="925"/>
                  </a:lnTo>
                  <a:lnTo>
                    <a:pt x="23" y="855"/>
                  </a:lnTo>
                  <a:lnTo>
                    <a:pt x="47" y="788"/>
                  </a:lnTo>
                  <a:lnTo>
                    <a:pt x="81" y="724"/>
                  </a:lnTo>
                  <a:lnTo>
                    <a:pt x="119" y="661"/>
                  </a:lnTo>
                  <a:lnTo>
                    <a:pt x="162" y="600"/>
                  </a:lnTo>
                  <a:lnTo>
                    <a:pt x="205" y="540"/>
                  </a:lnTo>
                  <a:lnTo>
                    <a:pt x="244" y="480"/>
                  </a:lnTo>
                  <a:lnTo>
                    <a:pt x="308" y="417"/>
                  </a:lnTo>
                  <a:lnTo>
                    <a:pt x="376" y="360"/>
                  </a:lnTo>
                  <a:lnTo>
                    <a:pt x="445" y="309"/>
                  </a:lnTo>
                  <a:lnTo>
                    <a:pt x="516" y="262"/>
                  </a:lnTo>
                  <a:lnTo>
                    <a:pt x="588" y="214"/>
                  </a:lnTo>
                  <a:lnTo>
                    <a:pt x="661" y="169"/>
                  </a:lnTo>
                  <a:lnTo>
                    <a:pt x="733" y="122"/>
                  </a:lnTo>
                  <a:lnTo>
                    <a:pt x="806" y="75"/>
                  </a:lnTo>
                  <a:lnTo>
                    <a:pt x="858" y="44"/>
                  </a:lnTo>
                  <a:lnTo>
                    <a:pt x="916" y="21"/>
                  </a:lnTo>
                  <a:lnTo>
                    <a:pt x="978" y="5"/>
                  </a:lnTo>
                  <a:lnTo>
                    <a:pt x="1041" y="0"/>
                  </a:lnTo>
                  <a:lnTo>
                    <a:pt x="1104" y="2"/>
                  </a:lnTo>
                  <a:lnTo>
                    <a:pt x="1165" y="15"/>
                  </a:lnTo>
                  <a:lnTo>
                    <a:pt x="1223" y="37"/>
                  </a:lnTo>
                  <a:lnTo>
                    <a:pt x="1277" y="71"/>
                  </a:lnTo>
                  <a:lnTo>
                    <a:pt x="1334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7833" y="6977"/>
              <a:ext cx="557" cy="665"/>
            </a:xfrm>
            <a:custGeom>
              <a:avLst/>
              <a:gdLst>
                <a:gd name="T0" fmla="*/ 1008 w 1671"/>
                <a:gd name="T1" fmla="*/ 543 h 2659"/>
                <a:gd name="T2" fmla="*/ 1147 w 1671"/>
                <a:gd name="T3" fmla="*/ 542 h 2659"/>
                <a:gd name="T4" fmla="*/ 1507 w 1671"/>
                <a:gd name="T5" fmla="*/ 724 h 2659"/>
                <a:gd name="T6" fmla="*/ 1664 w 1671"/>
                <a:gd name="T7" fmla="*/ 1059 h 2659"/>
                <a:gd name="T8" fmla="*/ 1633 w 1671"/>
                <a:gd name="T9" fmla="*/ 1407 h 2659"/>
                <a:gd name="T10" fmla="*/ 1351 w 1671"/>
                <a:gd name="T11" fmla="*/ 1601 h 2659"/>
                <a:gd name="T12" fmla="*/ 980 w 1671"/>
                <a:gd name="T13" fmla="*/ 1842 h 2659"/>
                <a:gd name="T14" fmla="*/ 625 w 1671"/>
                <a:gd name="T15" fmla="*/ 2334 h 2659"/>
                <a:gd name="T16" fmla="*/ 460 w 1671"/>
                <a:gd name="T17" fmla="*/ 2583 h 2659"/>
                <a:gd name="T18" fmla="*/ 289 w 1671"/>
                <a:gd name="T19" fmla="*/ 2658 h 2659"/>
                <a:gd name="T20" fmla="*/ 195 w 1671"/>
                <a:gd name="T21" fmla="*/ 2634 h 2659"/>
                <a:gd name="T22" fmla="*/ 113 w 1671"/>
                <a:gd name="T23" fmla="*/ 2522 h 2659"/>
                <a:gd name="T24" fmla="*/ 20 w 1671"/>
                <a:gd name="T25" fmla="*/ 2378 h 2659"/>
                <a:gd name="T26" fmla="*/ 21 w 1671"/>
                <a:gd name="T27" fmla="*/ 2149 h 2659"/>
                <a:gd name="T28" fmla="*/ 61 w 1671"/>
                <a:gd name="T29" fmla="*/ 1940 h 2659"/>
                <a:gd name="T30" fmla="*/ 212 w 1671"/>
                <a:gd name="T31" fmla="*/ 1900 h 2659"/>
                <a:gd name="T32" fmla="*/ 299 w 1671"/>
                <a:gd name="T33" fmla="*/ 1811 h 2659"/>
                <a:gd name="T34" fmla="*/ 291 w 1671"/>
                <a:gd name="T35" fmla="*/ 1679 h 2659"/>
                <a:gd name="T36" fmla="*/ 209 w 1671"/>
                <a:gd name="T37" fmla="*/ 1556 h 2659"/>
                <a:gd name="T38" fmla="*/ 254 w 1671"/>
                <a:gd name="T39" fmla="*/ 1437 h 2659"/>
                <a:gd name="T40" fmla="*/ 346 w 1671"/>
                <a:gd name="T41" fmla="*/ 1367 h 2659"/>
                <a:gd name="T42" fmla="*/ 743 w 1671"/>
                <a:gd name="T43" fmla="*/ 1297 h 2659"/>
                <a:gd name="T44" fmla="*/ 889 w 1671"/>
                <a:gd name="T45" fmla="*/ 1318 h 2659"/>
                <a:gd name="T46" fmla="*/ 631 w 1671"/>
                <a:gd name="T47" fmla="*/ 1350 h 2659"/>
                <a:gd name="T48" fmla="*/ 417 w 1671"/>
                <a:gd name="T49" fmla="*/ 1404 h 2659"/>
                <a:gd name="T50" fmla="*/ 289 w 1671"/>
                <a:gd name="T51" fmla="*/ 1552 h 2659"/>
                <a:gd name="T52" fmla="*/ 339 w 1671"/>
                <a:gd name="T53" fmla="*/ 1691 h 2659"/>
                <a:gd name="T54" fmla="*/ 338 w 1671"/>
                <a:gd name="T55" fmla="*/ 1822 h 2659"/>
                <a:gd name="T56" fmla="*/ 275 w 1671"/>
                <a:gd name="T57" fmla="*/ 1922 h 2659"/>
                <a:gd name="T58" fmla="*/ 156 w 1671"/>
                <a:gd name="T59" fmla="*/ 1962 h 2659"/>
                <a:gd name="T60" fmla="*/ 85 w 1671"/>
                <a:gd name="T61" fmla="*/ 2105 h 2659"/>
                <a:gd name="T62" fmla="*/ 44 w 1671"/>
                <a:gd name="T63" fmla="*/ 2319 h 2659"/>
                <a:gd name="T64" fmla="*/ 122 w 1671"/>
                <a:gd name="T65" fmla="*/ 2444 h 2659"/>
                <a:gd name="T66" fmla="*/ 186 w 1671"/>
                <a:gd name="T67" fmla="*/ 2551 h 2659"/>
                <a:gd name="T68" fmla="*/ 266 w 1671"/>
                <a:gd name="T69" fmla="*/ 2597 h 2659"/>
                <a:gd name="T70" fmla="*/ 404 w 1671"/>
                <a:gd name="T71" fmla="*/ 2560 h 2659"/>
                <a:gd name="T72" fmla="*/ 548 w 1671"/>
                <a:gd name="T73" fmla="*/ 2429 h 2659"/>
                <a:gd name="T74" fmla="*/ 623 w 1671"/>
                <a:gd name="T75" fmla="*/ 2263 h 2659"/>
                <a:gd name="T76" fmla="*/ 722 w 1671"/>
                <a:gd name="T77" fmla="*/ 2070 h 2659"/>
                <a:gd name="T78" fmla="*/ 896 w 1671"/>
                <a:gd name="T79" fmla="*/ 1858 h 2659"/>
                <a:gd name="T80" fmla="*/ 1190 w 1671"/>
                <a:gd name="T81" fmla="*/ 1641 h 2659"/>
                <a:gd name="T82" fmla="*/ 1486 w 1671"/>
                <a:gd name="T83" fmla="*/ 1481 h 2659"/>
                <a:gd name="T84" fmla="*/ 1591 w 1671"/>
                <a:gd name="T85" fmla="*/ 1363 h 2659"/>
                <a:gd name="T86" fmla="*/ 1611 w 1671"/>
                <a:gd name="T87" fmla="*/ 1132 h 2659"/>
                <a:gd name="T88" fmla="*/ 1553 w 1671"/>
                <a:gd name="T89" fmla="*/ 855 h 2659"/>
                <a:gd name="T90" fmla="*/ 1381 w 1671"/>
                <a:gd name="T91" fmla="*/ 658 h 2659"/>
                <a:gd name="T92" fmla="*/ 1146 w 1671"/>
                <a:gd name="T93" fmla="*/ 591 h 2659"/>
                <a:gd name="T94" fmla="*/ 915 w 1671"/>
                <a:gd name="T95" fmla="*/ 539 h 2659"/>
                <a:gd name="T96" fmla="*/ 733 w 1671"/>
                <a:gd name="T97" fmla="*/ 288 h 2659"/>
                <a:gd name="T98" fmla="*/ 603 w 1671"/>
                <a:gd name="T99" fmla="*/ 51 h 2659"/>
                <a:gd name="T100" fmla="*/ 580 w 1671"/>
                <a:gd name="T101" fmla="*/ 15 h 2659"/>
                <a:gd name="T102" fmla="*/ 712 w 1671"/>
                <a:gd name="T103" fmla="*/ 203 h 2659"/>
                <a:gd name="T104" fmla="*/ 949 w 1671"/>
                <a:gd name="T105" fmla="*/ 526 h 2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1" h="2659">
                  <a:moveTo>
                    <a:pt x="949" y="526"/>
                  </a:moveTo>
                  <a:lnTo>
                    <a:pt x="962" y="531"/>
                  </a:lnTo>
                  <a:lnTo>
                    <a:pt x="977" y="537"/>
                  </a:lnTo>
                  <a:lnTo>
                    <a:pt x="992" y="540"/>
                  </a:lnTo>
                  <a:lnTo>
                    <a:pt x="1008" y="543"/>
                  </a:lnTo>
                  <a:lnTo>
                    <a:pt x="1022" y="543"/>
                  </a:lnTo>
                  <a:lnTo>
                    <a:pt x="1038" y="545"/>
                  </a:lnTo>
                  <a:lnTo>
                    <a:pt x="1053" y="545"/>
                  </a:lnTo>
                  <a:lnTo>
                    <a:pt x="1067" y="545"/>
                  </a:lnTo>
                  <a:lnTo>
                    <a:pt x="1147" y="542"/>
                  </a:lnTo>
                  <a:lnTo>
                    <a:pt x="1229" y="554"/>
                  </a:lnTo>
                  <a:lnTo>
                    <a:pt x="1305" y="579"/>
                  </a:lnTo>
                  <a:lnTo>
                    <a:pt x="1379" y="618"/>
                  </a:lnTo>
                  <a:lnTo>
                    <a:pt x="1445" y="665"/>
                  </a:lnTo>
                  <a:lnTo>
                    <a:pt x="1507" y="724"/>
                  </a:lnTo>
                  <a:lnTo>
                    <a:pt x="1560" y="790"/>
                  </a:lnTo>
                  <a:lnTo>
                    <a:pt x="1606" y="867"/>
                  </a:lnTo>
                  <a:lnTo>
                    <a:pt x="1632" y="925"/>
                  </a:lnTo>
                  <a:lnTo>
                    <a:pt x="1652" y="992"/>
                  </a:lnTo>
                  <a:lnTo>
                    <a:pt x="1664" y="1059"/>
                  </a:lnTo>
                  <a:lnTo>
                    <a:pt x="1671" y="1131"/>
                  </a:lnTo>
                  <a:lnTo>
                    <a:pt x="1670" y="1202"/>
                  </a:lnTo>
                  <a:lnTo>
                    <a:pt x="1664" y="1273"/>
                  </a:lnTo>
                  <a:lnTo>
                    <a:pt x="1652" y="1341"/>
                  </a:lnTo>
                  <a:lnTo>
                    <a:pt x="1633" y="1407"/>
                  </a:lnTo>
                  <a:lnTo>
                    <a:pt x="1583" y="1462"/>
                  </a:lnTo>
                  <a:lnTo>
                    <a:pt x="1530" y="1506"/>
                  </a:lnTo>
                  <a:lnTo>
                    <a:pt x="1471" y="1542"/>
                  </a:lnTo>
                  <a:lnTo>
                    <a:pt x="1412" y="1574"/>
                  </a:lnTo>
                  <a:lnTo>
                    <a:pt x="1351" y="1601"/>
                  </a:lnTo>
                  <a:lnTo>
                    <a:pt x="1290" y="1631"/>
                  </a:lnTo>
                  <a:lnTo>
                    <a:pt x="1231" y="1664"/>
                  </a:lnTo>
                  <a:lnTo>
                    <a:pt x="1176" y="1707"/>
                  </a:lnTo>
                  <a:lnTo>
                    <a:pt x="1073" y="1767"/>
                  </a:lnTo>
                  <a:lnTo>
                    <a:pt x="980" y="1842"/>
                  </a:lnTo>
                  <a:lnTo>
                    <a:pt x="892" y="1926"/>
                  </a:lnTo>
                  <a:lnTo>
                    <a:pt x="813" y="2020"/>
                  </a:lnTo>
                  <a:lnTo>
                    <a:pt x="741" y="2120"/>
                  </a:lnTo>
                  <a:lnTo>
                    <a:pt x="680" y="2226"/>
                  </a:lnTo>
                  <a:lnTo>
                    <a:pt x="625" y="2334"/>
                  </a:lnTo>
                  <a:lnTo>
                    <a:pt x="582" y="2444"/>
                  </a:lnTo>
                  <a:lnTo>
                    <a:pt x="549" y="2474"/>
                  </a:lnTo>
                  <a:lnTo>
                    <a:pt x="519" y="2509"/>
                  </a:lnTo>
                  <a:lnTo>
                    <a:pt x="489" y="2545"/>
                  </a:lnTo>
                  <a:lnTo>
                    <a:pt x="460" y="2583"/>
                  </a:lnTo>
                  <a:lnTo>
                    <a:pt x="426" y="2614"/>
                  </a:lnTo>
                  <a:lnTo>
                    <a:pt x="392" y="2638"/>
                  </a:lnTo>
                  <a:lnTo>
                    <a:pt x="353" y="2653"/>
                  </a:lnTo>
                  <a:lnTo>
                    <a:pt x="309" y="2654"/>
                  </a:lnTo>
                  <a:lnTo>
                    <a:pt x="289" y="2658"/>
                  </a:lnTo>
                  <a:lnTo>
                    <a:pt x="270" y="2659"/>
                  </a:lnTo>
                  <a:lnTo>
                    <a:pt x="251" y="2656"/>
                  </a:lnTo>
                  <a:lnTo>
                    <a:pt x="233" y="2652"/>
                  </a:lnTo>
                  <a:lnTo>
                    <a:pt x="214" y="2643"/>
                  </a:lnTo>
                  <a:lnTo>
                    <a:pt x="195" y="2634"/>
                  </a:lnTo>
                  <a:lnTo>
                    <a:pt x="177" y="2624"/>
                  </a:lnTo>
                  <a:lnTo>
                    <a:pt x="162" y="2614"/>
                  </a:lnTo>
                  <a:lnTo>
                    <a:pt x="143" y="2583"/>
                  </a:lnTo>
                  <a:lnTo>
                    <a:pt x="129" y="2553"/>
                  </a:lnTo>
                  <a:lnTo>
                    <a:pt x="113" y="2522"/>
                  </a:lnTo>
                  <a:lnTo>
                    <a:pt x="98" y="2491"/>
                  </a:lnTo>
                  <a:lnTo>
                    <a:pt x="82" y="2460"/>
                  </a:lnTo>
                  <a:lnTo>
                    <a:pt x="65" y="2431"/>
                  </a:lnTo>
                  <a:lnTo>
                    <a:pt x="44" y="2403"/>
                  </a:lnTo>
                  <a:lnTo>
                    <a:pt x="20" y="2378"/>
                  </a:lnTo>
                  <a:lnTo>
                    <a:pt x="5" y="2332"/>
                  </a:lnTo>
                  <a:lnTo>
                    <a:pt x="0" y="2286"/>
                  </a:lnTo>
                  <a:lnTo>
                    <a:pt x="4" y="2241"/>
                  </a:lnTo>
                  <a:lnTo>
                    <a:pt x="12" y="2196"/>
                  </a:lnTo>
                  <a:lnTo>
                    <a:pt x="21" y="2149"/>
                  </a:lnTo>
                  <a:lnTo>
                    <a:pt x="32" y="2103"/>
                  </a:lnTo>
                  <a:lnTo>
                    <a:pt x="39" y="2055"/>
                  </a:lnTo>
                  <a:lnTo>
                    <a:pt x="40" y="2008"/>
                  </a:lnTo>
                  <a:lnTo>
                    <a:pt x="45" y="1967"/>
                  </a:lnTo>
                  <a:lnTo>
                    <a:pt x="61" y="1940"/>
                  </a:lnTo>
                  <a:lnTo>
                    <a:pt x="84" y="1922"/>
                  </a:lnTo>
                  <a:lnTo>
                    <a:pt x="114" y="1914"/>
                  </a:lnTo>
                  <a:lnTo>
                    <a:pt x="146" y="1908"/>
                  </a:lnTo>
                  <a:lnTo>
                    <a:pt x="180" y="1905"/>
                  </a:lnTo>
                  <a:lnTo>
                    <a:pt x="212" y="1900"/>
                  </a:lnTo>
                  <a:lnTo>
                    <a:pt x="242" y="1892"/>
                  </a:lnTo>
                  <a:lnTo>
                    <a:pt x="265" y="1876"/>
                  </a:lnTo>
                  <a:lnTo>
                    <a:pt x="282" y="1857"/>
                  </a:lnTo>
                  <a:lnTo>
                    <a:pt x="292" y="1834"/>
                  </a:lnTo>
                  <a:lnTo>
                    <a:pt x="299" y="1811"/>
                  </a:lnTo>
                  <a:lnTo>
                    <a:pt x="303" y="1784"/>
                  </a:lnTo>
                  <a:lnTo>
                    <a:pt x="305" y="1757"/>
                  </a:lnTo>
                  <a:lnTo>
                    <a:pt x="304" y="1731"/>
                  </a:lnTo>
                  <a:lnTo>
                    <a:pt x="304" y="1707"/>
                  </a:lnTo>
                  <a:lnTo>
                    <a:pt x="291" y="1679"/>
                  </a:lnTo>
                  <a:lnTo>
                    <a:pt x="274" y="1655"/>
                  </a:lnTo>
                  <a:lnTo>
                    <a:pt x="255" y="1630"/>
                  </a:lnTo>
                  <a:lnTo>
                    <a:pt x="236" y="1607"/>
                  </a:lnTo>
                  <a:lnTo>
                    <a:pt x="219" y="1581"/>
                  </a:lnTo>
                  <a:lnTo>
                    <a:pt x="209" y="1556"/>
                  </a:lnTo>
                  <a:lnTo>
                    <a:pt x="207" y="1527"/>
                  </a:lnTo>
                  <a:lnTo>
                    <a:pt x="218" y="1496"/>
                  </a:lnTo>
                  <a:lnTo>
                    <a:pt x="226" y="1473"/>
                  </a:lnTo>
                  <a:lnTo>
                    <a:pt x="239" y="1454"/>
                  </a:lnTo>
                  <a:lnTo>
                    <a:pt x="254" y="1437"/>
                  </a:lnTo>
                  <a:lnTo>
                    <a:pt x="272" y="1422"/>
                  </a:lnTo>
                  <a:lnTo>
                    <a:pt x="290" y="1407"/>
                  </a:lnTo>
                  <a:lnTo>
                    <a:pt x="309" y="1393"/>
                  </a:lnTo>
                  <a:lnTo>
                    <a:pt x="328" y="1380"/>
                  </a:lnTo>
                  <a:lnTo>
                    <a:pt x="346" y="1367"/>
                  </a:lnTo>
                  <a:lnTo>
                    <a:pt x="424" y="1349"/>
                  </a:lnTo>
                  <a:lnTo>
                    <a:pt x="504" y="1332"/>
                  </a:lnTo>
                  <a:lnTo>
                    <a:pt x="583" y="1317"/>
                  </a:lnTo>
                  <a:lnTo>
                    <a:pt x="663" y="1306"/>
                  </a:lnTo>
                  <a:lnTo>
                    <a:pt x="743" y="1297"/>
                  </a:lnTo>
                  <a:lnTo>
                    <a:pt x="826" y="1294"/>
                  </a:lnTo>
                  <a:lnTo>
                    <a:pt x="908" y="1296"/>
                  </a:lnTo>
                  <a:lnTo>
                    <a:pt x="992" y="1306"/>
                  </a:lnTo>
                  <a:lnTo>
                    <a:pt x="941" y="1314"/>
                  </a:lnTo>
                  <a:lnTo>
                    <a:pt x="889" y="1318"/>
                  </a:lnTo>
                  <a:lnTo>
                    <a:pt x="836" y="1321"/>
                  </a:lnTo>
                  <a:lnTo>
                    <a:pt x="784" y="1325"/>
                  </a:lnTo>
                  <a:lnTo>
                    <a:pt x="731" y="1329"/>
                  </a:lnTo>
                  <a:lnTo>
                    <a:pt x="680" y="1337"/>
                  </a:lnTo>
                  <a:lnTo>
                    <a:pt x="631" y="1350"/>
                  </a:lnTo>
                  <a:lnTo>
                    <a:pt x="586" y="1371"/>
                  </a:lnTo>
                  <a:lnTo>
                    <a:pt x="542" y="1373"/>
                  </a:lnTo>
                  <a:lnTo>
                    <a:pt x="499" y="1380"/>
                  </a:lnTo>
                  <a:lnTo>
                    <a:pt x="457" y="1390"/>
                  </a:lnTo>
                  <a:lnTo>
                    <a:pt x="417" y="1404"/>
                  </a:lnTo>
                  <a:lnTo>
                    <a:pt x="380" y="1423"/>
                  </a:lnTo>
                  <a:lnTo>
                    <a:pt x="346" y="1449"/>
                  </a:lnTo>
                  <a:lnTo>
                    <a:pt x="317" y="1481"/>
                  </a:lnTo>
                  <a:lnTo>
                    <a:pt x="295" y="1522"/>
                  </a:lnTo>
                  <a:lnTo>
                    <a:pt x="289" y="1552"/>
                  </a:lnTo>
                  <a:lnTo>
                    <a:pt x="291" y="1580"/>
                  </a:lnTo>
                  <a:lnTo>
                    <a:pt x="299" y="1608"/>
                  </a:lnTo>
                  <a:lnTo>
                    <a:pt x="313" y="1636"/>
                  </a:lnTo>
                  <a:lnTo>
                    <a:pt x="326" y="1662"/>
                  </a:lnTo>
                  <a:lnTo>
                    <a:pt x="339" y="1691"/>
                  </a:lnTo>
                  <a:lnTo>
                    <a:pt x="347" y="1720"/>
                  </a:lnTo>
                  <a:lnTo>
                    <a:pt x="350" y="1753"/>
                  </a:lnTo>
                  <a:lnTo>
                    <a:pt x="347" y="1775"/>
                  </a:lnTo>
                  <a:lnTo>
                    <a:pt x="344" y="1798"/>
                  </a:lnTo>
                  <a:lnTo>
                    <a:pt x="338" y="1822"/>
                  </a:lnTo>
                  <a:lnTo>
                    <a:pt x="331" y="1845"/>
                  </a:lnTo>
                  <a:lnTo>
                    <a:pt x="320" y="1866"/>
                  </a:lnTo>
                  <a:lnTo>
                    <a:pt x="308" y="1887"/>
                  </a:lnTo>
                  <a:lnTo>
                    <a:pt x="292" y="1906"/>
                  </a:lnTo>
                  <a:lnTo>
                    <a:pt x="275" y="1922"/>
                  </a:lnTo>
                  <a:lnTo>
                    <a:pt x="254" y="1935"/>
                  </a:lnTo>
                  <a:lnTo>
                    <a:pt x="230" y="1943"/>
                  </a:lnTo>
                  <a:lnTo>
                    <a:pt x="204" y="1949"/>
                  </a:lnTo>
                  <a:lnTo>
                    <a:pt x="180" y="1956"/>
                  </a:lnTo>
                  <a:lnTo>
                    <a:pt x="156" y="1962"/>
                  </a:lnTo>
                  <a:lnTo>
                    <a:pt x="135" y="1974"/>
                  </a:lnTo>
                  <a:lnTo>
                    <a:pt x="119" y="1993"/>
                  </a:lnTo>
                  <a:lnTo>
                    <a:pt x="111" y="2022"/>
                  </a:lnTo>
                  <a:lnTo>
                    <a:pt x="97" y="2063"/>
                  </a:lnTo>
                  <a:lnTo>
                    <a:pt x="85" y="2105"/>
                  </a:lnTo>
                  <a:lnTo>
                    <a:pt x="72" y="2146"/>
                  </a:lnTo>
                  <a:lnTo>
                    <a:pt x="61" y="2189"/>
                  </a:lnTo>
                  <a:lnTo>
                    <a:pt x="51" y="2232"/>
                  </a:lnTo>
                  <a:lnTo>
                    <a:pt x="45" y="2275"/>
                  </a:lnTo>
                  <a:lnTo>
                    <a:pt x="44" y="2319"/>
                  </a:lnTo>
                  <a:lnTo>
                    <a:pt x="49" y="2364"/>
                  </a:lnTo>
                  <a:lnTo>
                    <a:pt x="67" y="2382"/>
                  </a:lnTo>
                  <a:lnTo>
                    <a:pt x="86" y="2402"/>
                  </a:lnTo>
                  <a:lnTo>
                    <a:pt x="104" y="2421"/>
                  </a:lnTo>
                  <a:lnTo>
                    <a:pt x="122" y="2444"/>
                  </a:lnTo>
                  <a:lnTo>
                    <a:pt x="137" y="2466"/>
                  </a:lnTo>
                  <a:lnTo>
                    <a:pt x="151" y="2489"/>
                  </a:lnTo>
                  <a:lnTo>
                    <a:pt x="163" y="2513"/>
                  </a:lnTo>
                  <a:lnTo>
                    <a:pt x="171" y="2540"/>
                  </a:lnTo>
                  <a:lnTo>
                    <a:pt x="186" y="2551"/>
                  </a:lnTo>
                  <a:lnTo>
                    <a:pt x="200" y="2563"/>
                  </a:lnTo>
                  <a:lnTo>
                    <a:pt x="216" y="2573"/>
                  </a:lnTo>
                  <a:lnTo>
                    <a:pt x="233" y="2583"/>
                  </a:lnTo>
                  <a:lnTo>
                    <a:pt x="248" y="2591"/>
                  </a:lnTo>
                  <a:lnTo>
                    <a:pt x="266" y="2597"/>
                  </a:lnTo>
                  <a:lnTo>
                    <a:pt x="284" y="2601"/>
                  </a:lnTo>
                  <a:lnTo>
                    <a:pt x="304" y="2604"/>
                  </a:lnTo>
                  <a:lnTo>
                    <a:pt x="339" y="2595"/>
                  </a:lnTo>
                  <a:lnTo>
                    <a:pt x="372" y="2581"/>
                  </a:lnTo>
                  <a:lnTo>
                    <a:pt x="404" y="2560"/>
                  </a:lnTo>
                  <a:lnTo>
                    <a:pt x="434" y="2535"/>
                  </a:lnTo>
                  <a:lnTo>
                    <a:pt x="462" y="2508"/>
                  </a:lnTo>
                  <a:lnTo>
                    <a:pt x="490" y="2480"/>
                  </a:lnTo>
                  <a:lnTo>
                    <a:pt x="518" y="2452"/>
                  </a:lnTo>
                  <a:lnTo>
                    <a:pt x="548" y="2429"/>
                  </a:lnTo>
                  <a:lnTo>
                    <a:pt x="563" y="2395"/>
                  </a:lnTo>
                  <a:lnTo>
                    <a:pt x="579" y="2362"/>
                  </a:lnTo>
                  <a:lnTo>
                    <a:pt x="593" y="2329"/>
                  </a:lnTo>
                  <a:lnTo>
                    <a:pt x="609" y="2296"/>
                  </a:lnTo>
                  <a:lnTo>
                    <a:pt x="623" y="2263"/>
                  </a:lnTo>
                  <a:lnTo>
                    <a:pt x="639" y="2230"/>
                  </a:lnTo>
                  <a:lnTo>
                    <a:pt x="653" y="2197"/>
                  </a:lnTo>
                  <a:lnTo>
                    <a:pt x="666" y="2164"/>
                  </a:lnTo>
                  <a:lnTo>
                    <a:pt x="692" y="2115"/>
                  </a:lnTo>
                  <a:lnTo>
                    <a:pt x="722" y="2070"/>
                  </a:lnTo>
                  <a:lnTo>
                    <a:pt x="755" y="2025"/>
                  </a:lnTo>
                  <a:lnTo>
                    <a:pt x="789" y="1983"/>
                  </a:lnTo>
                  <a:lnTo>
                    <a:pt x="823" y="1940"/>
                  </a:lnTo>
                  <a:lnTo>
                    <a:pt x="860" y="1899"/>
                  </a:lnTo>
                  <a:lnTo>
                    <a:pt x="896" y="1858"/>
                  </a:lnTo>
                  <a:lnTo>
                    <a:pt x="932" y="1817"/>
                  </a:lnTo>
                  <a:lnTo>
                    <a:pt x="992" y="1764"/>
                  </a:lnTo>
                  <a:lnTo>
                    <a:pt x="1057" y="1719"/>
                  </a:lnTo>
                  <a:lnTo>
                    <a:pt x="1121" y="1678"/>
                  </a:lnTo>
                  <a:lnTo>
                    <a:pt x="1190" y="1641"/>
                  </a:lnTo>
                  <a:lnTo>
                    <a:pt x="1258" y="1606"/>
                  </a:lnTo>
                  <a:lnTo>
                    <a:pt x="1327" y="1573"/>
                  </a:lnTo>
                  <a:lnTo>
                    <a:pt x="1395" y="1538"/>
                  </a:lnTo>
                  <a:lnTo>
                    <a:pt x="1464" y="1503"/>
                  </a:lnTo>
                  <a:lnTo>
                    <a:pt x="1486" y="1481"/>
                  </a:lnTo>
                  <a:lnTo>
                    <a:pt x="1510" y="1460"/>
                  </a:lnTo>
                  <a:lnTo>
                    <a:pt x="1534" y="1438"/>
                  </a:lnTo>
                  <a:lnTo>
                    <a:pt x="1557" y="1415"/>
                  </a:lnTo>
                  <a:lnTo>
                    <a:pt x="1576" y="1390"/>
                  </a:lnTo>
                  <a:lnTo>
                    <a:pt x="1591" y="1363"/>
                  </a:lnTo>
                  <a:lnTo>
                    <a:pt x="1602" y="1334"/>
                  </a:lnTo>
                  <a:lnTo>
                    <a:pt x="1606" y="1303"/>
                  </a:lnTo>
                  <a:lnTo>
                    <a:pt x="1614" y="1244"/>
                  </a:lnTo>
                  <a:lnTo>
                    <a:pt x="1616" y="1189"/>
                  </a:lnTo>
                  <a:lnTo>
                    <a:pt x="1611" y="1132"/>
                  </a:lnTo>
                  <a:lnTo>
                    <a:pt x="1603" y="1078"/>
                  </a:lnTo>
                  <a:lnTo>
                    <a:pt x="1590" y="1023"/>
                  </a:lnTo>
                  <a:lnTo>
                    <a:pt x="1577" y="967"/>
                  </a:lnTo>
                  <a:lnTo>
                    <a:pt x="1563" y="911"/>
                  </a:lnTo>
                  <a:lnTo>
                    <a:pt x="1553" y="855"/>
                  </a:lnTo>
                  <a:lnTo>
                    <a:pt x="1527" y="807"/>
                  </a:lnTo>
                  <a:lnTo>
                    <a:pt x="1496" y="764"/>
                  </a:lnTo>
                  <a:lnTo>
                    <a:pt x="1461" y="724"/>
                  </a:lnTo>
                  <a:lnTo>
                    <a:pt x="1424" y="691"/>
                  </a:lnTo>
                  <a:lnTo>
                    <a:pt x="1381" y="658"/>
                  </a:lnTo>
                  <a:lnTo>
                    <a:pt x="1337" y="633"/>
                  </a:lnTo>
                  <a:lnTo>
                    <a:pt x="1291" y="611"/>
                  </a:lnTo>
                  <a:lnTo>
                    <a:pt x="1245" y="595"/>
                  </a:lnTo>
                  <a:lnTo>
                    <a:pt x="1195" y="591"/>
                  </a:lnTo>
                  <a:lnTo>
                    <a:pt x="1146" y="591"/>
                  </a:lnTo>
                  <a:lnTo>
                    <a:pt x="1097" y="589"/>
                  </a:lnTo>
                  <a:lnTo>
                    <a:pt x="1048" y="587"/>
                  </a:lnTo>
                  <a:lnTo>
                    <a:pt x="1001" y="578"/>
                  </a:lnTo>
                  <a:lnTo>
                    <a:pt x="957" y="563"/>
                  </a:lnTo>
                  <a:lnTo>
                    <a:pt x="915" y="539"/>
                  </a:lnTo>
                  <a:lnTo>
                    <a:pt x="879" y="505"/>
                  </a:lnTo>
                  <a:lnTo>
                    <a:pt x="829" y="456"/>
                  </a:lnTo>
                  <a:lnTo>
                    <a:pt x="790" y="403"/>
                  </a:lnTo>
                  <a:lnTo>
                    <a:pt x="759" y="346"/>
                  </a:lnTo>
                  <a:lnTo>
                    <a:pt x="733" y="288"/>
                  </a:lnTo>
                  <a:lnTo>
                    <a:pt x="707" y="227"/>
                  </a:lnTo>
                  <a:lnTo>
                    <a:pt x="680" y="168"/>
                  </a:lnTo>
                  <a:lnTo>
                    <a:pt x="646" y="112"/>
                  </a:lnTo>
                  <a:lnTo>
                    <a:pt x="606" y="61"/>
                  </a:lnTo>
                  <a:lnTo>
                    <a:pt x="603" y="51"/>
                  </a:lnTo>
                  <a:lnTo>
                    <a:pt x="598" y="44"/>
                  </a:lnTo>
                  <a:lnTo>
                    <a:pt x="593" y="37"/>
                  </a:lnTo>
                  <a:lnTo>
                    <a:pt x="588" y="30"/>
                  </a:lnTo>
                  <a:lnTo>
                    <a:pt x="582" y="22"/>
                  </a:lnTo>
                  <a:lnTo>
                    <a:pt x="580" y="15"/>
                  </a:lnTo>
                  <a:lnTo>
                    <a:pt x="579" y="8"/>
                  </a:lnTo>
                  <a:lnTo>
                    <a:pt x="582" y="0"/>
                  </a:lnTo>
                  <a:lnTo>
                    <a:pt x="627" y="65"/>
                  </a:lnTo>
                  <a:lnTo>
                    <a:pt x="670" y="134"/>
                  </a:lnTo>
                  <a:lnTo>
                    <a:pt x="712" y="203"/>
                  </a:lnTo>
                  <a:lnTo>
                    <a:pt x="755" y="271"/>
                  </a:lnTo>
                  <a:lnTo>
                    <a:pt x="797" y="338"/>
                  </a:lnTo>
                  <a:lnTo>
                    <a:pt x="843" y="403"/>
                  </a:lnTo>
                  <a:lnTo>
                    <a:pt x="893" y="466"/>
                  </a:lnTo>
                  <a:lnTo>
                    <a:pt x="949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8034" y="8250"/>
              <a:ext cx="5" cy="1"/>
            </a:xfrm>
            <a:custGeom>
              <a:avLst/>
              <a:gdLst>
                <a:gd name="T0" fmla="*/ 0 w 17"/>
                <a:gd name="T1" fmla="*/ 17 w 17"/>
                <a:gd name="T2" fmla="*/ 0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8148" y="7127"/>
              <a:ext cx="236" cy="285"/>
            </a:xfrm>
            <a:custGeom>
              <a:avLst/>
              <a:gdLst>
                <a:gd name="T0" fmla="*/ 428 w 709"/>
                <a:gd name="T1" fmla="*/ 46 h 1138"/>
                <a:gd name="T2" fmla="*/ 563 w 709"/>
                <a:gd name="T3" fmla="*/ 145 h 1138"/>
                <a:gd name="T4" fmla="*/ 643 w 709"/>
                <a:gd name="T5" fmla="*/ 249 h 1138"/>
                <a:gd name="T6" fmla="*/ 679 w 709"/>
                <a:gd name="T7" fmla="*/ 359 h 1138"/>
                <a:gd name="T8" fmla="*/ 685 w 709"/>
                <a:gd name="T9" fmla="*/ 476 h 1138"/>
                <a:gd name="T10" fmla="*/ 698 w 709"/>
                <a:gd name="T11" fmla="*/ 591 h 1138"/>
                <a:gd name="T12" fmla="*/ 709 w 709"/>
                <a:gd name="T13" fmla="*/ 696 h 1138"/>
                <a:gd name="T14" fmla="*/ 695 w 709"/>
                <a:gd name="T15" fmla="*/ 781 h 1138"/>
                <a:gd name="T16" fmla="*/ 642 w 709"/>
                <a:gd name="T17" fmla="*/ 839 h 1138"/>
                <a:gd name="T18" fmla="*/ 577 w 709"/>
                <a:gd name="T19" fmla="*/ 890 h 1138"/>
                <a:gd name="T20" fmla="*/ 511 w 709"/>
                <a:gd name="T21" fmla="*/ 935 h 1138"/>
                <a:gd name="T22" fmla="*/ 447 w 709"/>
                <a:gd name="T23" fmla="*/ 974 h 1138"/>
                <a:gd name="T24" fmla="*/ 383 w 709"/>
                <a:gd name="T25" fmla="*/ 1008 h 1138"/>
                <a:gd name="T26" fmla="*/ 295 w 709"/>
                <a:gd name="T27" fmla="*/ 1055 h 1138"/>
                <a:gd name="T28" fmla="*/ 209 w 709"/>
                <a:gd name="T29" fmla="*/ 1101 h 1138"/>
                <a:gd name="T30" fmla="*/ 150 w 709"/>
                <a:gd name="T31" fmla="*/ 1132 h 1138"/>
                <a:gd name="T32" fmla="*/ 51 w 709"/>
                <a:gd name="T33" fmla="*/ 1102 h 1138"/>
                <a:gd name="T34" fmla="*/ 0 w 709"/>
                <a:gd name="T35" fmla="*/ 1014 h 1138"/>
                <a:gd name="T36" fmla="*/ 53 w 709"/>
                <a:gd name="T37" fmla="*/ 912 h 1138"/>
                <a:gd name="T38" fmla="*/ 133 w 709"/>
                <a:gd name="T39" fmla="*/ 809 h 1138"/>
                <a:gd name="T40" fmla="*/ 176 w 709"/>
                <a:gd name="T41" fmla="*/ 709 h 1138"/>
                <a:gd name="T42" fmla="*/ 227 w 709"/>
                <a:gd name="T43" fmla="*/ 587 h 1138"/>
                <a:gd name="T44" fmla="*/ 272 w 709"/>
                <a:gd name="T45" fmla="*/ 457 h 1138"/>
                <a:gd name="T46" fmla="*/ 280 w 709"/>
                <a:gd name="T47" fmla="*/ 340 h 1138"/>
                <a:gd name="T48" fmla="*/ 232 w 709"/>
                <a:gd name="T49" fmla="*/ 249 h 1138"/>
                <a:gd name="T50" fmla="*/ 186 w 709"/>
                <a:gd name="T51" fmla="*/ 174 h 1138"/>
                <a:gd name="T52" fmla="*/ 161 w 709"/>
                <a:gd name="T53" fmla="*/ 111 h 1138"/>
                <a:gd name="T54" fmla="*/ 161 w 709"/>
                <a:gd name="T55" fmla="*/ 65 h 1138"/>
                <a:gd name="T56" fmla="*/ 190 w 709"/>
                <a:gd name="T57" fmla="*/ 40 h 1138"/>
                <a:gd name="T58" fmla="*/ 241 w 709"/>
                <a:gd name="T59" fmla="*/ 21 h 1138"/>
                <a:gd name="T60" fmla="*/ 295 w 709"/>
                <a:gd name="T61" fmla="*/ 7 h 1138"/>
                <a:gd name="T62" fmla="*/ 333 w 709"/>
                <a:gd name="T63" fmla="*/ 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9" h="1138">
                  <a:moveTo>
                    <a:pt x="339" y="0"/>
                  </a:moveTo>
                  <a:lnTo>
                    <a:pt x="428" y="46"/>
                  </a:lnTo>
                  <a:lnTo>
                    <a:pt x="504" y="95"/>
                  </a:lnTo>
                  <a:lnTo>
                    <a:pt x="563" y="145"/>
                  </a:lnTo>
                  <a:lnTo>
                    <a:pt x="610" y="197"/>
                  </a:lnTo>
                  <a:lnTo>
                    <a:pt x="643" y="249"/>
                  </a:lnTo>
                  <a:lnTo>
                    <a:pt x="666" y="303"/>
                  </a:lnTo>
                  <a:lnTo>
                    <a:pt x="679" y="359"/>
                  </a:lnTo>
                  <a:lnTo>
                    <a:pt x="683" y="417"/>
                  </a:lnTo>
                  <a:lnTo>
                    <a:pt x="685" y="476"/>
                  </a:lnTo>
                  <a:lnTo>
                    <a:pt x="691" y="534"/>
                  </a:lnTo>
                  <a:lnTo>
                    <a:pt x="698" y="591"/>
                  </a:lnTo>
                  <a:lnTo>
                    <a:pt x="707" y="646"/>
                  </a:lnTo>
                  <a:lnTo>
                    <a:pt x="709" y="696"/>
                  </a:lnTo>
                  <a:lnTo>
                    <a:pt x="707" y="743"/>
                  </a:lnTo>
                  <a:lnTo>
                    <a:pt x="695" y="781"/>
                  </a:lnTo>
                  <a:lnTo>
                    <a:pt x="673" y="813"/>
                  </a:lnTo>
                  <a:lnTo>
                    <a:pt x="642" y="839"/>
                  </a:lnTo>
                  <a:lnTo>
                    <a:pt x="611" y="865"/>
                  </a:lnTo>
                  <a:lnTo>
                    <a:pt x="577" y="890"/>
                  </a:lnTo>
                  <a:lnTo>
                    <a:pt x="545" y="914"/>
                  </a:lnTo>
                  <a:lnTo>
                    <a:pt x="511" y="935"/>
                  </a:lnTo>
                  <a:lnTo>
                    <a:pt x="478" y="956"/>
                  </a:lnTo>
                  <a:lnTo>
                    <a:pt x="447" y="974"/>
                  </a:lnTo>
                  <a:lnTo>
                    <a:pt x="418" y="992"/>
                  </a:lnTo>
                  <a:lnTo>
                    <a:pt x="383" y="1008"/>
                  </a:lnTo>
                  <a:lnTo>
                    <a:pt x="341" y="1030"/>
                  </a:lnTo>
                  <a:lnTo>
                    <a:pt x="295" y="1055"/>
                  </a:lnTo>
                  <a:lnTo>
                    <a:pt x="250" y="1079"/>
                  </a:lnTo>
                  <a:lnTo>
                    <a:pt x="209" y="1101"/>
                  </a:lnTo>
                  <a:lnTo>
                    <a:pt x="174" y="1120"/>
                  </a:lnTo>
                  <a:lnTo>
                    <a:pt x="150" y="1132"/>
                  </a:lnTo>
                  <a:lnTo>
                    <a:pt x="143" y="1138"/>
                  </a:lnTo>
                  <a:lnTo>
                    <a:pt x="51" y="1102"/>
                  </a:lnTo>
                  <a:lnTo>
                    <a:pt x="8" y="1060"/>
                  </a:lnTo>
                  <a:lnTo>
                    <a:pt x="0" y="1014"/>
                  </a:lnTo>
                  <a:lnTo>
                    <a:pt x="19" y="964"/>
                  </a:lnTo>
                  <a:lnTo>
                    <a:pt x="53" y="912"/>
                  </a:lnTo>
                  <a:lnTo>
                    <a:pt x="95" y="860"/>
                  </a:lnTo>
                  <a:lnTo>
                    <a:pt x="133" y="809"/>
                  </a:lnTo>
                  <a:lnTo>
                    <a:pt x="159" y="761"/>
                  </a:lnTo>
                  <a:lnTo>
                    <a:pt x="176" y="709"/>
                  </a:lnTo>
                  <a:lnTo>
                    <a:pt x="201" y="651"/>
                  </a:lnTo>
                  <a:lnTo>
                    <a:pt x="227" y="587"/>
                  </a:lnTo>
                  <a:lnTo>
                    <a:pt x="253" y="522"/>
                  </a:lnTo>
                  <a:lnTo>
                    <a:pt x="272" y="457"/>
                  </a:lnTo>
                  <a:lnTo>
                    <a:pt x="283" y="395"/>
                  </a:lnTo>
                  <a:lnTo>
                    <a:pt x="280" y="340"/>
                  </a:lnTo>
                  <a:lnTo>
                    <a:pt x="261" y="292"/>
                  </a:lnTo>
                  <a:lnTo>
                    <a:pt x="232" y="249"/>
                  </a:lnTo>
                  <a:lnTo>
                    <a:pt x="208" y="210"/>
                  </a:lnTo>
                  <a:lnTo>
                    <a:pt x="186" y="174"/>
                  </a:lnTo>
                  <a:lnTo>
                    <a:pt x="171" y="141"/>
                  </a:lnTo>
                  <a:lnTo>
                    <a:pt x="161" y="111"/>
                  </a:lnTo>
                  <a:lnTo>
                    <a:pt x="158" y="86"/>
                  </a:lnTo>
                  <a:lnTo>
                    <a:pt x="161" y="65"/>
                  </a:lnTo>
                  <a:lnTo>
                    <a:pt x="172" y="52"/>
                  </a:lnTo>
                  <a:lnTo>
                    <a:pt x="190" y="40"/>
                  </a:lnTo>
                  <a:lnTo>
                    <a:pt x="215" y="30"/>
                  </a:lnTo>
                  <a:lnTo>
                    <a:pt x="241" y="21"/>
                  </a:lnTo>
                  <a:lnTo>
                    <a:pt x="270" y="14"/>
                  </a:lnTo>
                  <a:lnTo>
                    <a:pt x="295" y="7"/>
                  </a:lnTo>
                  <a:lnTo>
                    <a:pt x="318" y="3"/>
                  </a:lnTo>
                  <a:lnTo>
                    <a:pt x="333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8155" y="7138"/>
              <a:ext cx="217" cy="269"/>
            </a:xfrm>
            <a:custGeom>
              <a:avLst/>
              <a:gdLst>
                <a:gd name="T0" fmla="*/ 412 w 651"/>
                <a:gd name="T1" fmla="*/ 45 h 1078"/>
                <a:gd name="T2" fmla="*/ 537 w 651"/>
                <a:gd name="T3" fmla="*/ 134 h 1078"/>
                <a:gd name="T4" fmla="*/ 603 w 651"/>
                <a:gd name="T5" fmla="*/ 227 h 1078"/>
                <a:gd name="T6" fmla="*/ 629 w 651"/>
                <a:gd name="T7" fmla="*/ 329 h 1078"/>
                <a:gd name="T8" fmla="*/ 635 w 651"/>
                <a:gd name="T9" fmla="*/ 443 h 1078"/>
                <a:gd name="T10" fmla="*/ 645 w 651"/>
                <a:gd name="T11" fmla="*/ 547 h 1078"/>
                <a:gd name="T12" fmla="*/ 651 w 651"/>
                <a:gd name="T13" fmla="*/ 639 h 1078"/>
                <a:gd name="T14" fmla="*/ 634 w 651"/>
                <a:gd name="T15" fmla="*/ 713 h 1078"/>
                <a:gd name="T16" fmla="*/ 583 w 651"/>
                <a:gd name="T17" fmla="*/ 769 h 1078"/>
                <a:gd name="T18" fmla="*/ 526 w 651"/>
                <a:gd name="T19" fmla="*/ 817 h 1078"/>
                <a:gd name="T20" fmla="*/ 472 w 651"/>
                <a:gd name="T21" fmla="*/ 859 h 1078"/>
                <a:gd name="T22" fmla="*/ 417 w 651"/>
                <a:gd name="T23" fmla="*/ 895 h 1078"/>
                <a:gd name="T24" fmla="*/ 354 w 651"/>
                <a:gd name="T25" fmla="*/ 931 h 1078"/>
                <a:gd name="T26" fmla="*/ 271 w 651"/>
                <a:gd name="T27" fmla="*/ 982 h 1078"/>
                <a:gd name="T28" fmla="*/ 190 w 651"/>
                <a:gd name="T29" fmla="*/ 1035 h 1078"/>
                <a:gd name="T30" fmla="*/ 137 w 651"/>
                <a:gd name="T31" fmla="*/ 1072 h 1078"/>
                <a:gd name="T32" fmla="*/ 45 w 651"/>
                <a:gd name="T33" fmla="*/ 1045 h 1078"/>
                <a:gd name="T34" fmla="*/ 0 w 651"/>
                <a:gd name="T35" fmla="*/ 962 h 1078"/>
                <a:gd name="T36" fmla="*/ 54 w 651"/>
                <a:gd name="T37" fmla="*/ 864 h 1078"/>
                <a:gd name="T38" fmla="*/ 134 w 651"/>
                <a:gd name="T39" fmla="*/ 764 h 1078"/>
                <a:gd name="T40" fmla="*/ 176 w 651"/>
                <a:gd name="T41" fmla="*/ 664 h 1078"/>
                <a:gd name="T42" fmla="*/ 222 w 651"/>
                <a:gd name="T43" fmla="*/ 545 h 1078"/>
                <a:gd name="T44" fmla="*/ 262 w 651"/>
                <a:gd name="T45" fmla="*/ 416 h 1078"/>
                <a:gd name="T46" fmla="*/ 265 w 651"/>
                <a:gd name="T47" fmla="*/ 301 h 1078"/>
                <a:gd name="T48" fmla="*/ 217 w 651"/>
                <a:gd name="T49" fmla="*/ 211 h 1078"/>
                <a:gd name="T50" fmla="*/ 174 w 651"/>
                <a:gd name="T51" fmla="*/ 142 h 1078"/>
                <a:gd name="T52" fmla="*/ 153 w 651"/>
                <a:gd name="T53" fmla="*/ 86 h 1078"/>
                <a:gd name="T54" fmla="*/ 154 w 651"/>
                <a:gd name="T55" fmla="*/ 48 h 1078"/>
                <a:gd name="T56" fmla="*/ 184 w 651"/>
                <a:gd name="T57" fmla="*/ 23 h 1078"/>
                <a:gd name="T58" fmla="*/ 233 w 651"/>
                <a:gd name="T59" fmla="*/ 9 h 1078"/>
                <a:gd name="T60" fmla="*/ 283 w 651"/>
                <a:gd name="T61" fmla="*/ 1 h 1078"/>
                <a:gd name="T62" fmla="*/ 317 w 651"/>
                <a:gd name="T63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1" h="1078">
                  <a:moveTo>
                    <a:pt x="323" y="0"/>
                  </a:moveTo>
                  <a:lnTo>
                    <a:pt x="412" y="45"/>
                  </a:lnTo>
                  <a:lnTo>
                    <a:pt x="483" y="90"/>
                  </a:lnTo>
                  <a:lnTo>
                    <a:pt x="537" y="134"/>
                  </a:lnTo>
                  <a:lnTo>
                    <a:pt x="577" y="180"/>
                  </a:lnTo>
                  <a:lnTo>
                    <a:pt x="603" y="227"/>
                  </a:lnTo>
                  <a:lnTo>
                    <a:pt x="621" y="277"/>
                  </a:lnTo>
                  <a:lnTo>
                    <a:pt x="629" y="329"/>
                  </a:lnTo>
                  <a:lnTo>
                    <a:pt x="633" y="386"/>
                  </a:lnTo>
                  <a:lnTo>
                    <a:pt x="635" y="443"/>
                  </a:lnTo>
                  <a:lnTo>
                    <a:pt x="640" y="497"/>
                  </a:lnTo>
                  <a:lnTo>
                    <a:pt x="645" y="547"/>
                  </a:lnTo>
                  <a:lnTo>
                    <a:pt x="651" y="595"/>
                  </a:lnTo>
                  <a:lnTo>
                    <a:pt x="651" y="639"/>
                  </a:lnTo>
                  <a:lnTo>
                    <a:pt x="647" y="678"/>
                  </a:lnTo>
                  <a:lnTo>
                    <a:pt x="634" y="713"/>
                  </a:lnTo>
                  <a:lnTo>
                    <a:pt x="612" y="744"/>
                  </a:lnTo>
                  <a:lnTo>
                    <a:pt x="583" y="769"/>
                  </a:lnTo>
                  <a:lnTo>
                    <a:pt x="554" y="795"/>
                  </a:lnTo>
                  <a:lnTo>
                    <a:pt x="526" y="817"/>
                  </a:lnTo>
                  <a:lnTo>
                    <a:pt x="500" y="840"/>
                  </a:lnTo>
                  <a:lnTo>
                    <a:pt x="472" y="859"/>
                  </a:lnTo>
                  <a:lnTo>
                    <a:pt x="445" y="879"/>
                  </a:lnTo>
                  <a:lnTo>
                    <a:pt x="417" y="895"/>
                  </a:lnTo>
                  <a:lnTo>
                    <a:pt x="389" y="913"/>
                  </a:lnTo>
                  <a:lnTo>
                    <a:pt x="354" y="931"/>
                  </a:lnTo>
                  <a:lnTo>
                    <a:pt x="315" y="955"/>
                  </a:lnTo>
                  <a:lnTo>
                    <a:pt x="271" y="982"/>
                  </a:lnTo>
                  <a:lnTo>
                    <a:pt x="229" y="1010"/>
                  </a:lnTo>
                  <a:lnTo>
                    <a:pt x="190" y="1035"/>
                  </a:lnTo>
                  <a:lnTo>
                    <a:pt x="159" y="1057"/>
                  </a:lnTo>
                  <a:lnTo>
                    <a:pt x="137" y="1072"/>
                  </a:lnTo>
                  <a:lnTo>
                    <a:pt x="129" y="1078"/>
                  </a:lnTo>
                  <a:lnTo>
                    <a:pt x="45" y="1045"/>
                  </a:lnTo>
                  <a:lnTo>
                    <a:pt x="5" y="1006"/>
                  </a:lnTo>
                  <a:lnTo>
                    <a:pt x="0" y="962"/>
                  </a:lnTo>
                  <a:lnTo>
                    <a:pt x="20" y="915"/>
                  </a:lnTo>
                  <a:lnTo>
                    <a:pt x="54" y="864"/>
                  </a:lnTo>
                  <a:lnTo>
                    <a:pt x="96" y="813"/>
                  </a:lnTo>
                  <a:lnTo>
                    <a:pt x="134" y="764"/>
                  </a:lnTo>
                  <a:lnTo>
                    <a:pt x="159" y="716"/>
                  </a:lnTo>
                  <a:lnTo>
                    <a:pt x="176" y="664"/>
                  </a:lnTo>
                  <a:lnTo>
                    <a:pt x="199" y="606"/>
                  </a:lnTo>
                  <a:lnTo>
                    <a:pt x="222" y="545"/>
                  </a:lnTo>
                  <a:lnTo>
                    <a:pt x="245" y="480"/>
                  </a:lnTo>
                  <a:lnTo>
                    <a:pt x="262" y="416"/>
                  </a:lnTo>
                  <a:lnTo>
                    <a:pt x="269" y="356"/>
                  </a:lnTo>
                  <a:lnTo>
                    <a:pt x="265" y="301"/>
                  </a:lnTo>
                  <a:lnTo>
                    <a:pt x="245" y="253"/>
                  </a:lnTo>
                  <a:lnTo>
                    <a:pt x="217" y="211"/>
                  </a:lnTo>
                  <a:lnTo>
                    <a:pt x="194" y="175"/>
                  </a:lnTo>
                  <a:lnTo>
                    <a:pt x="174" y="142"/>
                  </a:lnTo>
                  <a:lnTo>
                    <a:pt x="162" y="113"/>
                  </a:lnTo>
                  <a:lnTo>
                    <a:pt x="153" y="86"/>
                  </a:lnTo>
                  <a:lnTo>
                    <a:pt x="151" y="65"/>
                  </a:lnTo>
                  <a:lnTo>
                    <a:pt x="154" y="48"/>
                  </a:lnTo>
                  <a:lnTo>
                    <a:pt x="167" y="34"/>
                  </a:lnTo>
                  <a:lnTo>
                    <a:pt x="184" y="23"/>
                  </a:lnTo>
                  <a:lnTo>
                    <a:pt x="206" y="15"/>
                  </a:lnTo>
                  <a:lnTo>
                    <a:pt x="233" y="9"/>
                  </a:lnTo>
                  <a:lnTo>
                    <a:pt x="259" y="6"/>
                  </a:lnTo>
                  <a:lnTo>
                    <a:pt x="283" y="1"/>
                  </a:lnTo>
                  <a:lnTo>
                    <a:pt x="303" y="0"/>
                  </a:lnTo>
                  <a:lnTo>
                    <a:pt x="317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B9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8162" y="7147"/>
              <a:ext cx="199" cy="256"/>
            </a:xfrm>
            <a:custGeom>
              <a:avLst/>
              <a:gdLst>
                <a:gd name="T0" fmla="*/ 395 w 596"/>
                <a:gd name="T1" fmla="*/ 48 h 1022"/>
                <a:gd name="T2" fmla="*/ 512 w 596"/>
                <a:gd name="T3" fmla="*/ 129 h 1022"/>
                <a:gd name="T4" fmla="*/ 566 w 596"/>
                <a:gd name="T5" fmla="*/ 209 h 1022"/>
                <a:gd name="T6" fmla="*/ 581 w 596"/>
                <a:gd name="T7" fmla="*/ 302 h 1022"/>
                <a:gd name="T8" fmla="*/ 585 w 596"/>
                <a:gd name="T9" fmla="*/ 412 h 1022"/>
                <a:gd name="T10" fmla="*/ 593 w 596"/>
                <a:gd name="T11" fmla="*/ 508 h 1022"/>
                <a:gd name="T12" fmla="*/ 595 w 596"/>
                <a:gd name="T13" fmla="*/ 585 h 1022"/>
                <a:gd name="T14" fmla="*/ 574 w 596"/>
                <a:gd name="T15" fmla="*/ 649 h 1022"/>
                <a:gd name="T16" fmla="*/ 522 w 596"/>
                <a:gd name="T17" fmla="*/ 703 h 1022"/>
                <a:gd name="T18" fmla="*/ 475 w 596"/>
                <a:gd name="T19" fmla="*/ 749 h 1022"/>
                <a:gd name="T20" fmla="*/ 433 w 596"/>
                <a:gd name="T21" fmla="*/ 788 h 1022"/>
                <a:gd name="T22" fmla="*/ 387 w 596"/>
                <a:gd name="T23" fmla="*/ 822 h 1022"/>
                <a:gd name="T24" fmla="*/ 326 w 596"/>
                <a:gd name="T25" fmla="*/ 857 h 1022"/>
                <a:gd name="T26" fmla="*/ 247 w 596"/>
                <a:gd name="T27" fmla="*/ 914 h 1022"/>
                <a:gd name="T28" fmla="*/ 171 w 596"/>
                <a:gd name="T29" fmla="*/ 974 h 1022"/>
                <a:gd name="T30" fmla="*/ 122 w 596"/>
                <a:gd name="T31" fmla="*/ 1014 h 1022"/>
                <a:gd name="T32" fmla="*/ 38 w 596"/>
                <a:gd name="T33" fmla="*/ 991 h 1022"/>
                <a:gd name="T34" fmla="*/ 0 w 596"/>
                <a:gd name="T35" fmla="*/ 913 h 1022"/>
                <a:gd name="T36" fmla="*/ 56 w 596"/>
                <a:gd name="T37" fmla="*/ 820 h 1022"/>
                <a:gd name="T38" fmla="*/ 133 w 596"/>
                <a:gd name="T39" fmla="*/ 721 h 1022"/>
                <a:gd name="T40" fmla="*/ 175 w 596"/>
                <a:gd name="T41" fmla="*/ 623 h 1022"/>
                <a:gd name="T42" fmla="*/ 218 w 596"/>
                <a:gd name="T43" fmla="*/ 504 h 1022"/>
                <a:gd name="T44" fmla="*/ 251 w 596"/>
                <a:gd name="T45" fmla="*/ 379 h 1022"/>
                <a:gd name="T46" fmla="*/ 250 w 596"/>
                <a:gd name="T47" fmla="*/ 265 h 1022"/>
                <a:gd name="T48" fmla="*/ 201 w 596"/>
                <a:gd name="T49" fmla="*/ 178 h 1022"/>
                <a:gd name="T50" fmla="*/ 162 w 596"/>
                <a:gd name="T51" fmla="*/ 114 h 1022"/>
                <a:gd name="T52" fmla="*/ 144 w 596"/>
                <a:gd name="T53" fmla="*/ 66 h 1022"/>
                <a:gd name="T54" fmla="*/ 148 w 596"/>
                <a:gd name="T55" fmla="*/ 33 h 1022"/>
                <a:gd name="T56" fmla="*/ 177 w 596"/>
                <a:gd name="T57" fmla="*/ 11 h 1022"/>
                <a:gd name="T58" fmla="*/ 224 w 596"/>
                <a:gd name="T59" fmla="*/ 1 h 1022"/>
                <a:gd name="T60" fmla="*/ 271 w 596"/>
                <a:gd name="T61" fmla="*/ 0 h 1022"/>
                <a:gd name="T62" fmla="*/ 303 w 596"/>
                <a:gd name="T63" fmla="*/ 3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1022">
                  <a:moveTo>
                    <a:pt x="308" y="4"/>
                  </a:moveTo>
                  <a:lnTo>
                    <a:pt x="395" y="48"/>
                  </a:lnTo>
                  <a:lnTo>
                    <a:pt x="463" y="89"/>
                  </a:lnTo>
                  <a:lnTo>
                    <a:pt x="512" y="129"/>
                  </a:lnTo>
                  <a:lnTo>
                    <a:pt x="545" y="169"/>
                  </a:lnTo>
                  <a:lnTo>
                    <a:pt x="566" y="209"/>
                  </a:lnTo>
                  <a:lnTo>
                    <a:pt x="577" y="253"/>
                  </a:lnTo>
                  <a:lnTo>
                    <a:pt x="581" y="302"/>
                  </a:lnTo>
                  <a:lnTo>
                    <a:pt x="583" y="358"/>
                  </a:lnTo>
                  <a:lnTo>
                    <a:pt x="585" y="412"/>
                  </a:lnTo>
                  <a:lnTo>
                    <a:pt x="589" y="463"/>
                  </a:lnTo>
                  <a:lnTo>
                    <a:pt x="593" y="508"/>
                  </a:lnTo>
                  <a:lnTo>
                    <a:pt x="596" y="549"/>
                  </a:lnTo>
                  <a:lnTo>
                    <a:pt x="595" y="585"/>
                  </a:lnTo>
                  <a:lnTo>
                    <a:pt x="589" y="618"/>
                  </a:lnTo>
                  <a:lnTo>
                    <a:pt x="574" y="649"/>
                  </a:lnTo>
                  <a:lnTo>
                    <a:pt x="550" y="678"/>
                  </a:lnTo>
                  <a:lnTo>
                    <a:pt x="522" y="703"/>
                  </a:lnTo>
                  <a:lnTo>
                    <a:pt x="498" y="727"/>
                  </a:lnTo>
                  <a:lnTo>
                    <a:pt x="475" y="749"/>
                  </a:lnTo>
                  <a:lnTo>
                    <a:pt x="455" y="770"/>
                  </a:lnTo>
                  <a:lnTo>
                    <a:pt x="433" y="788"/>
                  </a:lnTo>
                  <a:lnTo>
                    <a:pt x="412" y="805"/>
                  </a:lnTo>
                  <a:lnTo>
                    <a:pt x="387" y="822"/>
                  </a:lnTo>
                  <a:lnTo>
                    <a:pt x="361" y="839"/>
                  </a:lnTo>
                  <a:lnTo>
                    <a:pt x="326" y="857"/>
                  </a:lnTo>
                  <a:lnTo>
                    <a:pt x="289" y="884"/>
                  </a:lnTo>
                  <a:lnTo>
                    <a:pt x="247" y="914"/>
                  </a:lnTo>
                  <a:lnTo>
                    <a:pt x="207" y="945"/>
                  </a:lnTo>
                  <a:lnTo>
                    <a:pt x="171" y="974"/>
                  </a:lnTo>
                  <a:lnTo>
                    <a:pt x="142" y="998"/>
                  </a:lnTo>
                  <a:lnTo>
                    <a:pt x="122" y="1014"/>
                  </a:lnTo>
                  <a:lnTo>
                    <a:pt x="115" y="1022"/>
                  </a:lnTo>
                  <a:lnTo>
                    <a:pt x="38" y="991"/>
                  </a:lnTo>
                  <a:lnTo>
                    <a:pt x="3" y="955"/>
                  </a:lnTo>
                  <a:lnTo>
                    <a:pt x="0" y="913"/>
                  </a:lnTo>
                  <a:lnTo>
                    <a:pt x="22" y="868"/>
                  </a:lnTo>
                  <a:lnTo>
                    <a:pt x="56" y="820"/>
                  </a:lnTo>
                  <a:lnTo>
                    <a:pt x="97" y="771"/>
                  </a:lnTo>
                  <a:lnTo>
                    <a:pt x="133" y="721"/>
                  </a:lnTo>
                  <a:lnTo>
                    <a:pt x="158" y="675"/>
                  </a:lnTo>
                  <a:lnTo>
                    <a:pt x="175" y="623"/>
                  </a:lnTo>
                  <a:lnTo>
                    <a:pt x="197" y="566"/>
                  </a:lnTo>
                  <a:lnTo>
                    <a:pt x="218" y="504"/>
                  </a:lnTo>
                  <a:lnTo>
                    <a:pt x="238" y="442"/>
                  </a:lnTo>
                  <a:lnTo>
                    <a:pt x="251" y="379"/>
                  </a:lnTo>
                  <a:lnTo>
                    <a:pt x="256" y="321"/>
                  </a:lnTo>
                  <a:lnTo>
                    <a:pt x="250" y="265"/>
                  </a:lnTo>
                  <a:lnTo>
                    <a:pt x="229" y="219"/>
                  </a:lnTo>
                  <a:lnTo>
                    <a:pt x="201" y="178"/>
                  </a:lnTo>
                  <a:lnTo>
                    <a:pt x="179" y="144"/>
                  </a:lnTo>
                  <a:lnTo>
                    <a:pt x="162" y="114"/>
                  </a:lnTo>
                  <a:lnTo>
                    <a:pt x="151" y="88"/>
                  </a:lnTo>
                  <a:lnTo>
                    <a:pt x="144" y="66"/>
                  </a:lnTo>
                  <a:lnTo>
                    <a:pt x="143" y="48"/>
                  </a:lnTo>
                  <a:lnTo>
                    <a:pt x="148" y="33"/>
                  </a:lnTo>
                  <a:lnTo>
                    <a:pt x="160" y="21"/>
                  </a:lnTo>
                  <a:lnTo>
                    <a:pt x="177" y="11"/>
                  </a:lnTo>
                  <a:lnTo>
                    <a:pt x="200" y="4"/>
                  </a:lnTo>
                  <a:lnTo>
                    <a:pt x="224" y="1"/>
                  </a:lnTo>
                  <a:lnTo>
                    <a:pt x="249" y="1"/>
                  </a:lnTo>
                  <a:lnTo>
                    <a:pt x="271" y="0"/>
                  </a:lnTo>
                  <a:lnTo>
                    <a:pt x="291" y="2"/>
                  </a:lnTo>
                  <a:lnTo>
                    <a:pt x="303" y="3"/>
                  </a:lnTo>
                  <a:lnTo>
                    <a:pt x="308" y="4"/>
                  </a:lnTo>
                  <a:close/>
                </a:path>
              </a:pathLst>
            </a:custGeom>
            <a:solidFill>
              <a:srgbClr val="D6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8170" y="7155"/>
              <a:ext cx="180" cy="243"/>
            </a:xfrm>
            <a:custGeom>
              <a:avLst/>
              <a:gdLst>
                <a:gd name="T0" fmla="*/ 378 w 541"/>
                <a:gd name="T1" fmla="*/ 56 h 974"/>
                <a:gd name="T2" fmla="*/ 484 w 541"/>
                <a:gd name="T3" fmla="*/ 129 h 974"/>
                <a:gd name="T4" fmla="*/ 527 w 541"/>
                <a:gd name="T5" fmla="*/ 198 h 974"/>
                <a:gd name="T6" fmla="*/ 533 w 541"/>
                <a:gd name="T7" fmla="*/ 282 h 974"/>
                <a:gd name="T8" fmla="*/ 534 w 541"/>
                <a:gd name="T9" fmla="*/ 390 h 974"/>
                <a:gd name="T10" fmla="*/ 539 w 541"/>
                <a:gd name="T11" fmla="*/ 476 h 974"/>
                <a:gd name="T12" fmla="*/ 536 w 541"/>
                <a:gd name="T13" fmla="*/ 539 h 974"/>
                <a:gd name="T14" fmla="*/ 513 w 541"/>
                <a:gd name="T15" fmla="*/ 592 h 974"/>
                <a:gd name="T16" fmla="*/ 463 w 541"/>
                <a:gd name="T17" fmla="*/ 644 h 974"/>
                <a:gd name="T18" fmla="*/ 425 w 541"/>
                <a:gd name="T19" fmla="*/ 687 h 974"/>
                <a:gd name="T20" fmla="*/ 395 w 541"/>
                <a:gd name="T21" fmla="*/ 722 h 974"/>
                <a:gd name="T22" fmla="*/ 357 w 541"/>
                <a:gd name="T23" fmla="*/ 754 h 974"/>
                <a:gd name="T24" fmla="*/ 299 w 541"/>
                <a:gd name="T25" fmla="*/ 791 h 974"/>
                <a:gd name="T26" fmla="*/ 223 w 541"/>
                <a:gd name="T27" fmla="*/ 852 h 974"/>
                <a:gd name="T28" fmla="*/ 152 w 541"/>
                <a:gd name="T29" fmla="*/ 919 h 974"/>
                <a:gd name="T30" fmla="*/ 107 w 541"/>
                <a:gd name="T31" fmla="*/ 966 h 974"/>
                <a:gd name="T32" fmla="*/ 30 w 541"/>
                <a:gd name="T33" fmla="*/ 946 h 974"/>
                <a:gd name="T34" fmla="*/ 0 w 541"/>
                <a:gd name="T35" fmla="*/ 873 h 974"/>
                <a:gd name="T36" fmla="*/ 57 w 541"/>
                <a:gd name="T37" fmla="*/ 783 h 974"/>
                <a:gd name="T38" fmla="*/ 133 w 541"/>
                <a:gd name="T39" fmla="*/ 687 h 974"/>
                <a:gd name="T40" fmla="*/ 174 w 541"/>
                <a:gd name="T41" fmla="*/ 588 h 974"/>
                <a:gd name="T42" fmla="*/ 214 w 541"/>
                <a:gd name="T43" fmla="*/ 472 h 974"/>
                <a:gd name="T44" fmla="*/ 241 w 541"/>
                <a:gd name="T45" fmla="*/ 349 h 974"/>
                <a:gd name="T46" fmla="*/ 235 w 541"/>
                <a:gd name="T47" fmla="*/ 238 h 974"/>
                <a:gd name="T48" fmla="*/ 186 w 541"/>
                <a:gd name="T49" fmla="*/ 152 h 974"/>
                <a:gd name="T50" fmla="*/ 149 w 541"/>
                <a:gd name="T51" fmla="*/ 93 h 974"/>
                <a:gd name="T52" fmla="*/ 134 w 541"/>
                <a:gd name="T53" fmla="*/ 53 h 974"/>
                <a:gd name="T54" fmla="*/ 143 w 541"/>
                <a:gd name="T55" fmla="*/ 25 h 974"/>
                <a:gd name="T56" fmla="*/ 172 w 541"/>
                <a:gd name="T57" fmla="*/ 4 h 974"/>
                <a:gd name="T58" fmla="*/ 216 w 541"/>
                <a:gd name="T59" fmla="*/ 0 h 974"/>
                <a:gd name="T60" fmla="*/ 258 w 541"/>
                <a:gd name="T61" fmla="*/ 5 h 974"/>
                <a:gd name="T62" fmla="*/ 287 w 541"/>
                <a:gd name="T63" fmla="*/ 12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1" h="974">
                  <a:moveTo>
                    <a:pt x="293" y="14"/>
                  </a:moveTo>
                  <a:lnTo>
                    <a:pt x="378" y="56"/>
                  </a:lnTo>
                  <a:lnTo>
                    <a:pt x="442" y="95"/>
                  </a:lnTo>
                  <a:lnTo>
                    <a:pt x="484" y="129"/>
                  </a:lnTo>
                  <a:lnTo>
                    <a:pt x="513" y="163"/>
                  </a:lnTo>
                  <a:lnTo>
                    <a:pt x="527" y="198"/>
                  </a:lnTo>
                  <a:lnTo>
                    <a:pt x="532" y="238"/>
                  </a:lnTo>
                  <a:lnTo>
                    <a:pt x="533" y="282"/>
                  </a:lnTo>
                  <a:lnTo>
                    <a:pt x="533" y="337"/>
                  </a:lnTo>
                  <a:lnTo>
                    <a:pt x="534" y="390"/>
                  </a:lnTo>
                  <a:lnTo>
                    <a:pt x="536" y="437"/>
                  </a:lnTo>
                  <a:lnTo>
                    <a:pt x="539" y="476"/>
                  </a:lnTo>
                  <a:lnTo>
                    <a:pt x="541" y="510"/>
                  </a:lnTo>
                  <a:lnTo>
                    <a:pt x="536" y="539"/>
                  </a:lnTo>
                  <a:lnTo>
                    <a:pt x="529" y="566"/>
                  </a:lnTo>
                  <a:lnTo>
                    <a:pt x="513" y="592"/>
                  </a:lnTo>
                  <a:lnTo>
                    <a:pt x="490" y="619"/>
                  </a:lnTo>
                  <a:lnTo>
                    <a:pt x="463" y="644"/>
                  </a:lnTo>
                  <a:lnTo>
                    <a:pt x="442" y="667"/>
                  </a:lnTo>
                  <a:lnTo>
                    <a:pt x="425" y="687"/>
                  </a:lnTo>
                  <a:lnTo>
                    <a:pt x="410" y="707"/>
                  </a:lnTo>
                  <a:lnTo>
                    <a:pt x="395" y="722"/>
                  </a:lnTo>
                  <a:lnTo>
                    <a:pt x="378" y="739"/>
                  </a:lnTo>
                  <a:lnTo>
                    <a:pt x="357" y="754"/>
                  </a:lnTo>
                  <a:lnTo>
                    <a:pt x="332" y="771"/>
                  </a:lnTo>
                  <a:lnTo>
                    <a:pt x="299" y="791"/>
                  </a:lnTo>
                  <a:lnTo>
                    <a:pt x="262" y="819"/>
                  </a:lnTo>
                  <a:lnTo>
                    <a:pt x="223" y="852"/>
                  </a:lnTo>
                  <a:lnTo>
                    <a:pt x="186" y="887"/>
                  </a:lnTo>
                  <a:lnTo>
                    <a:pt x="152" y="919"/>
                  </a:lnTo>
                  <a:lnTo>
                    <a:pt x="125" y="947"/>
                  </a:lnTo>
                  <a:lnTo>
                    <a:pt x="107" y="966"/>
                  </a:lnTo>
                  <a:lnTo>
                    <a:pt x="101" y="974"/>
                  </a:lnTo>
                  <a:lnTo>
                    <a:pt x="30" y="946"/>
                  </a:lnTo>
                  <a:lnTo>
                    <a:pt x="0" y="913"/>
                  </a:lnTo>
                  <a:lnTo>
                    <a:pt x="0" y="873"/>
                  </a:lnTo>
                  <a:lnTo>
                    <a:pt x="23" y="830"/>
                  </a:lnTo>
                  <a:lnTo>
                    <a:pt x="57" y="783"/>
                  </a:lnTo>
                  <a:lnTo>
                    <a:pt x="98" y="736"/>
                  </a:lnTo>
                  <a:lnTo>
                    <a:pt x="133" y="687"/>
                  </a:lnTo>
                  <a:lnTo>
                    <a:pt x="158" y="640"/>
                  </a:lnTo>
                  <a:lnTo>
                    <a:pt x="174" y="588"/>
                  </a:lnTo>
                  <a:lnTo>
                    <a:pt x="194" y="533"/>
                  </a:lnTo>
                  <a:lnTo>
                    <a:pt x="214" y="472"/>
                  </a:lnTo>
                  <a:lnTo>
                    <a:pt x="230" y="411"/>
                  </a:lnTo>
                  <a:lnTo>
                    <a:pt x="241" y="349"/>
                  </a:lnTo>
                  <a:lnTo>
                    <a:pt x="244" y="292"/>
                  </a:lnTo>
                  <a:lnTo>
                    <a:pt x="235" y="238"/>
                  </a:lnTo>
                  <a:lnTo>
                    <a:pt x="215" y="192"/>
                  </a:lnTo>
                  <a:lnTo>
                    <a:pt x="186" y="152"/>
                  </a:lnTo>
                  <a:lnTo>
                    <a:pt x="166" y="120"/>
                  </a:lnTo>
                  <a:lnTo>
                    <a:pt x="149" y="93"/>
                  </a:lnTo>
                  <a:lnTo>
                    <a:pt x="140" y="72"/>
                  </a:lnTo>
                  <a:lnTo>
                    <a:pt x="134" y="53"/>
                  </a:lnTo>
                  <a:lnTo>
                    <a:pt x="136" y="38"/>
                  </a:lnTo>
                  <a:lnTo>
                    <a:pt x="143" y="25"/>
                  </a:lnTo>
                  <a:lnTo>
                    <a:pt x="155" y="14"/>
                  </a:lnTo>
                  <a:lnTo>
                    <a:pt x="172" y="4"/>
                  </a:lnTo>
                  <a:lnTo>
                    <a:pt x="193" y="1"/>
                  </a:lnTo>
                  <a:lnTo>
                    <a:pt x="216" y="0"/>
                  </a:lnTo>
                  <a:lnTo>
                    <a:pt x="239" y="2"/>
                  </a:lnTo>
                  <a:lnTo>
                    <a:pt x="258" y="5"/>
                  </a:lnTo>
                  <a:lnTo>
                    <a:pt x="276" y="10"/>
                  </a:lnTo>
                  <a:lnTo>
                    <a:pt x="287" y="12"/>
                  </a:lnTo>
                  <a:lnTo>
                    <a:pt x="293" y="14"/>
                  </a:lnTo>
                  <a:close/>
                </a:path>
              </a:pathLst>
            </a:custGeom>
            <a:solidFill>
              <a:srgbClr val="C27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8176" y="7162"/>
              <a:ext cx="163" cy="232"/>
            </a:xfrm>
            <a:custGeom>
              <a:avLst/>
              <a:gdLst>
                <a:gd name="T0" fmla="*/ 363 w 489"/>
                <a:gd name="T1" fmla="*/ 70 h 930"/>
                <a:gd name="T2" fmla="*/ 459 w 489"/>
                <a:gd name="T3" fmla="*/ 134 h 930"/>
                <a:gd name="T4" fmla="*/ 489 w 489"/>
                <a:gd name="T5" fmla="*/ 192 h 930"/>
                <a:gd name="T6" fmla="*/ 486 w 489"/>
                <a:gd name="T7" fmla="*/ 268 h 930"/>
                <a:gd name="T8" fmla="*/ 485 w 489"/>
                <a:gd name="T9" fmla="*/ 372 h 930"/>
                <a:gd name="T10" fmla="*/ 487 w 489"/>
                <a:gd name="T11" fmla="*/ 446 h 930"/>
                <a:gd name="T12" fmla="*/ 480 w 489"/>
                <a:gd name="T13" fmla="*/ 495 h 930"/>
                <a:gd name="T14" fmla="*/ 454 w 489"/>
                <a:gd name="T15" fmla="*/ 539 h 930"/>
                <a:gd name="T16" fmla="*/ 404 w 489"/>
                <a:gd name="T17" fmla="*/ 589 h 930"/>
                <a:gd name="T18" fmla="*/ 376 w 489"/>
                <a:gd name="T19" fmla="*/ 630 h 930"/>
                <a:gd name="T20" fmla="*/ 358 w 489"/>
                <a:gd name="T21" fmla="*/ 662 h 930"/>
                <a:gd name="T22" fmla="*/ 329 w 489"/>
                <a:gd name="T23" fmla="*/ 691 h 930"/>
                <a:gd name="T24" fmla="*/ 273 w 489"/>
                <a:gd name="T25" fmla="*/ 727 h 930"/>
                <a:gd name="T26" fmla="*/ 201 w 489"/>
                <a:gd name="T27" fmla="*/ 795 h 930"/>
                <a:gd name="T28" fmla="*/ 136 w 489"/>
                <a:gd name="T29" fmla="*/ 869 h 930"/>
                <a:gd name="T30" fmla="*/ 95 w 489"/>
                <a:gd name="T31" fmla="*/ 921 h 930"/>
                <a:gd name="T32" fmla="*/ 26 w 489"/>
                <a:gd name="T33" fmla="*/ 904 h 930"/>
                <a:gd name="T34" fmla="*/ 2 w 489"/>
                <a:gd name="T35" fmla="*/ 836 h 930"/>
                <a:gd name="T36" fmla="*/ 60 w 489"/>
                <a:gd name="T37" fmla="*/ 750 h 930"/>
                <a:gd name="T38" fmla="*/ 136 w 489"/>
                <a:gd name="T39" fmla="*/ 657 h 930"/>
                <a:gd name="T40" fmla="*/ 176 w 489"/>
                <a:gd name="T41" fmla="*/ 558 h 930"/>
                <a:gd name="T42" fmla="*/ 210 w 489"/>
                <a:gd name="T43" fmla="*/ 444 h 930"/>
                <a:gd name="T44" fmla="*/ 231 w 489"/>
                <a:gd name="T45" fmla="*/ 325 h 930"/>
                <a:gd name="T46" fmla="*/ 222 w 489"/>
                <a:gd name="T47" fmla="*/ 214 h 930"/>
                <a:gd name="T48" fmla="*/ 174 w 489"/>
                <a:gd name="T49" fmla="*/ 129 h 930"/>
                <a:gd name="T50" fmla="*/ 139 w 489"/>
                <a:gd name="T51" fmla="*/ 74 h 930"/>
                <a:gd name="T52" fmla="*/ 128 w 489"/>
                <a:gd name="T53" fmla="*/ 43 h 930"/>
                <a:gd name="T54" fmla="*/ 138 w 489"/>
                <a:gd name="T55" fmla="*/ 21 h 930"/>
                <a:gd name="T56" fmla="*/ 167 w 489"/>
                <a:gd name="T57" fmla="*/ 3 h 930"/>
                <a:gd name="T58" fmla="*/ 208 w 489"/>
                <a:gd name="T59" fmla="*/ 3 h 930"/>
                <a:gd name="T60" fmla="*/ 248 w 489"/>
                <a:gd name="T61" fmla="*/ 15 h 930"/>
                <a:gd name="T62" fmla="*/ 274 w 489"/>
                <a:gd name="T63" fmla="*/ 27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9" h="930">
                  <a:moveTo>
                    <a:pt x="279" y="29"/>
                  </a:moveTo>
                  <a:lnTo>
                    <a:pt x="363" y="70"/>
                  </a:lnTo>
                  <a:lnTo>
                    <a:pt x="423" y="104"/>
                  </a:lnTo>
                  <a:lnTo>
                    <a:pt x="459" y="134"/>
                  </a:lnTo>
                  <a:lnTo>
                    <a:pt x="481" y="163"/>
                  </a:lnTo>
                  <a:lnTo>
                    <a:pt x="489" y="192"/>
                  </a:lnTo>
                  <a:lnTo>
                    <a:pt x="489" y="226"/>
                  </a:lnTo>
                  <a:lnTo>
                    <a:pt x="486" y="268"/>
                  </a:lnTo>
                  <a:lnTo>
                    <a:pt x="485" y="321"/>
                  </a:lnTo>
                  <a:lnTo>
                    <a:pt x="485" y="372"/>
                  </a:lnTo>
                  <a:lnTo>
                    <a:pt x="487" y="414"/>
                  </a:lnTo>
                  <a:lnTo>
                    <a:pt x="487" y="446"/>
                  </a:lnTo>
                  <a:lnTo>
                    <a:pt x="486" y="474"/>
                  </a:lnTo>
                  <a:lnTo>
                    <a:pt x="480" y="495"/>
                  </a:lnTo>
                  <a:lnTo>
                    <a:pt x="471" y="517"/>
                  </a:lnTo>
                  <a:lnTo>
                    <a:pt x="454" y="539"/>
                  </a:lnTo>
                  <a:lnTo>
                    <a:pt x="430" y="565"/>
                  </a:lnTo>
                  <a:lnTo>
                    <a:pt x="404" y="589"/>
                  </a:lnTo>
                  <a:lnTo>
                    <a:pt x="387" y="611"/>
                  </a:lnTo>
                  <a:lnTo>
                    <a:pt x="376" y="630"/>
                  </a:lnTo>
                  <a:lnTo>
                    <a:pt x="367" y="648"/>
                  </a:lnTo>
                  <a:lnTo>
                    <a:pt x="358" y="662"/>
                  </a:lnTo>
                  <a:lnTo>
                    <a:pt x="347" y="678"/>
                  </a:lnTo>
                  <a:lnTo>
                    <a:pt x="329" y="691"/>
                  </a:lnTo>
                  <a:lnTo>
                    <a:pt x="305" y="707"/>
                  </a:lnTo>
                  <a:lnTo>
                    <a:pt x="273" y="727"/>
                  </a:lnTo>
                  <a:lnTo>
                    <a:pt x="237" y="758"/>
                  </a:lnTo>
                  <a:lnTo>
                    <a:pt x="201" y="795"/>
                  </a:lnTo>
                  <a:lnTo>
                    <a:pt x="167" y="834"/>
                  </a:lnTo>
                  <a:lnTo>
                    <a:pt x="136" y="869"/>
                  </a:lnTo>
                  <a:lnTo>
                    <a:pt x="111" y="900"/>
                  </a:lnTo>
                  <a:lnTo>
                    <a:pt x="95" y="921"/>
                  </a:lnTo>
                  <a:lnTo>
                    <a:pt x="89" y="930"/>
                  </a:lnTo>
                  <a:lnTo>
                    <a:pt x="26" y="904"/>
                  </a:lnTo>
                  <a:lnTo>
                    <a:pt x="0" y="872"/>
                  </a:lnTo>
                  <a:lnTo>
                    <a:pt x="2" y="836"/>
                  </a:lnTo>
                  <a:lnTo>
                    <a:pt x="26" y="795"/>
                  </a:lnTo>
                  <a:lnTo>
                    <a:pt x="60" y="750"/>
                  </a:lnTo>
                  <a:lnTo>
                    <a:pt x="101" y="704"/>
                  </a:lnTo>
                  <a:lnTo>
                    <a:pt x="136" y="657"/>
                  </a:lnTo>
                  <a:lnTo>
                    <a:pt x="160" y="610"/>
                  </a:lnTo>
                  <a:lnTo>
                    <a:pt x="176" y="558"/>
                  </a:lnTo>
                  <a:lnTo>
                    <a:pt x="194" y="504"/>
                  </a:lnTo>
                  <a:lnTo>
                    <a:pt x="210" y="444"/>
                  </a:lnTo>
                  <a:lnTo>
                    <a:pt x="224" y="384"/>
                  </a:lnTo>
                  <a:lnTo>
                    <a:pt x="231" y="325"/>
                  </a:lnTo>
                  <a:lnTo>
                    <a:pt x="232" y="267"/>
                  </a:lnTo>
                  <a:lnTo>
                    <a:pt x="222" y="214"/>
                  </a:lnTo>
                  <a:lnTo>
                    <a:pt x="201" y="169"/>
                  </a:lnTo>
                  <a:lnTo>
                    <a:pt x="174" y="129"/>
                  </a:lnTo>
                  <a:lnTo>
                    <a:pt x="154" y="99"/>
                  </a:lnTo>
                  <a:lnTo>
                    <a:pt x="139" y="74"/>
                  </a:lnTo>
                  <a:lnTo>
                    <a:pt x="132" y="58"/>
                  </a:lnTo>
                  <a:lnTo>
                    <a:pt x="128" y="43"/>
                  </a:lnTo>
                  <a:lnTo>
                    <a:pt x="131" y="32"/>
                  </a:lnTo>
                  <a:lnTo>
                    <a:pt x="138" y="21"/>
                  </a:lnTo>
                  <a:lnTo>
                    <a:pt x="152" y="11"/>
                  </a:lnTo>
                  <a:lnTo>
                    <a:pt x="167" y="3"/>
                  </a:lnTo>
                  <a:lnTo>
                    <a:pt x="187" y="0"/>
                  </a:lnTo>
                  <a:lnTo>
                    <a:pt x="208" y="3"/>
                  </a:lnTo>
                  <a:lnTo>
                    <a:pt x="229" y="8"/>
                  </a:lnTo>
                  <a:lnTo>
                    <a:pt x="248" y="15"/>
                  </a:lnTo>
                  <a:lnTo>
                    <a:pt x="263" y="21"/>
                  </a:lnTo>
                  <a:lnTo>
                    <a:pt x="274" y="27"/>
                  </a:lnTo>
                  <a:lnTo>
                    <a:pt x="279" y="29"/>
                  </a:lnTo>
                  <a:close/>
                </a:path>
              </a:pathLst>
            </a:custGeom>
            <a:solidFill>
              <a:srgbClr val="AD5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8183" y="7169"/>
              <a:ext cx="151" cy="221"/>
            </a:xfrm>
            <a:custGeom>
              <a:avLst/>
              <a:gdLst>
                <a:gd name="T0" fmla="*/ 349 w 453"/>
                <a:gd name="T1" fmla="*/ 83 h 884"/>
                <a:gd name="T2" fmla="*/ 436 w 453"/>
                <a:gd name="T3" fmla="*/ 138 h 884"/>
                <a:gd name="T4" fmla="*/ 453 w 453"/>
                <a:gd name="T5" fmla="*/ 184 h 884"/>
                <a:gd name="T6" fmla="*/ 441 w 453"/>
                <a:gd name="T7" fmla="*/ 251 h 884"/>
                <a:gd name="T8" fmla="*/ 438 w 453"/>
                <a:gd name="T9" fmla="*/ 353 h 884"/>
                <a:gd name="T10" fmla="*/ 437 w 453"/>
                <a:gd name="T11" fmla="*/ 417 h 884"/>
                <a:gd name="T12" fmla="*/ 426 w 453"/>
                <a:gd name="T13" fmla="*/ 453 h 884"/>
                <a:gd name="T14" fmla="*/ 395 w 453"/>
                <a:gd name="T15" fmla="*/ 485 h 884"/>
                <a:gd name="T16" fmla="*/ 346 w 453"/>
                <a:gd name="T17" fmla="*/ 533 h 884"/>
                <a:gd name="T18" fmla="*/ 327 w 453"/>
                <a:gd name="T19" fmla="*/ 571 h 884"/>
                <a:gd name="T20" fmla="*/ 321 w 453"/>
                <a:gd name="T21" fmla="*/ 601 h 884"/>
                <a:gd name="T22" fmla="*/ 302 w 453"/>
                <a:gd name="T23" fmla="*/ 627 h 884"/>
                <a:gd name="T24" fmla="*/ 246 w 453"/>
                <a:gd name="T25" fmla="*/ 664 h 884"/>
                <a:gd name="T26" fmla="*/ 180 w 453"/>
                <a:gd name="T27" fmla="*/ 736 h 884"/>
                <a:gd name="T28" fmla="*/ 119 w 453"/>
                <a:gd name="T29" fmla="*/ 818 h 884"/>
                <a:gd name="T30" fmla="*/ 83 w 453"/>
                <a:gd name="T31" fmla="*/ 874 h 884"/>
                <a:gd name="T32" fmla="*/ 20 w 453"/>
                <a:gd name="T33" fmla="*/ 862 h 884"/>
                <a:gd name="T34" fmla="*/ 4 w 453"/>
                <a:gd name="T35" fmla="*/ 798 h 884"/>
                <a:gd name="T36" fmla="*/ 64 w 453"/>
                <a:gd name="T37" fmla="*/ 716 h 884"/>
                <a:gd name="T38" fmla="*/ 138 w 453"/>
                <a:gd name="T39" fmla="*/ 625 h 884"/>
                <a:gd name="T40" fmla="*/ 177 w 453"/>
                <a:gd name="T41" fmla="*/ 528 h 884"/>
                <a:gd name="T42" fmla="*/ 207 w 453"/>
                <a:gd name="T43" fmla="*/ 414 h 884"/>
                <a:gd name="T44" fmla="*/ 222 w 453"/>
                <a:gd name="T45" fmla="*/ 297 h 884"/>
                <a:gd name="T46" fmla="*/ 210 w 453"/>
                <a:gd name="T47" fmla="*/ 189 h 884"/>
                <a:gd name="T48" fmla="*/ 160 w 453"/>
                <a:gd name="T49" fmla="*/ 105 h 884"/>
                <a:gd name="T50" fmla="*/ 129 w 453"/>
                <a:gd name="T51" fmla="*/ 58 h 884"/>
                <a:gd name="T52" fmla="*/ 121 w 453"/>
                <a:gd name="T53" fmla="*/ 33 h 884"/>
                <a:gd name="T54" fmla="*/ 134 w 453"/>
                <a:gd name="T55" fmla="*/ 17 h 884"/>
                <a:gd name="T56" fmla="*/ 163 w 453"/>
                <a:gd name="T57" fmla="*/ 0 h 884"/>
                <a:gd name="T58" fmla="*/ 202 w 453"/>
                <a:gd name="T59" fmla="*/ 4 h 884"/>
                <a:gd name="T60" fmla="*/ 238 w 453"/>
                <a:gd name="T61" fmla="*/ 23 h 884"/>
                <a:gd name="T62" fmla="*/ 262 w 453"/>
                <a:gd name="T63" fmla="*/ 4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3" h="884">
                  <a:moveTo>
                    <a:pt x="266" y="43"/>
                  </a:moveTo>
                  <a:lnTo>
                    <a:pt x="349" y="83"/>
                  </a:lnTo>
                  <a:lnTo>
                    <a:pt x="404" y="114"/>
                  </a:lnTo>
                  <a:lnTo>
                    <a:pt x="436" y="138"/>
                  </a:lnTo>
                  <a:lnTo>
                    <a:pt x="451" y="162"/>
                  </a:lnTo>
                  <a:lnTo>
                    <a:pt x="453" y="184"/>
                  </a:lnTo>
                  <a:lnTo>
                    <a:pt x="448" y="214"/>
                  </a:lnTo>
                  <a:lnTo>
                    <a:pt x="441" y="251"/>
                  </a:lnTo>
                  <a:lnTo>
                    <a:pt x="438" y="303"/>
                  </a:lnTo>
                  <a:lnTo>
                    <a:pt x="438" y="353"/>
                  </a:lnTo>
                  <a:lnTo>
                    <a:pt x="438" y="391"/>
                  </a:lnTo>
                  <a:lnTo>
                    <a:pt x="437" y="417"/>
                  </a:lnTo>
                  <a:lnTo>
                    <a:pt x="434" y="437"/>
                  </a:lnTo>
                  <a:lnTo>
                    <a:pt x="426" y="453"/>
                  </a:lnTo>
                  <a:lnTo>
                    <a:pt x="414" y="468"/>
                  </a:lnTo>
                  <a:lnTo>
                    <a:pt x="395" y="485"/>
                  </a:lnTo>
                  <a:lnTo>
                    <a:pt x="370" y="509"/>
                  </a:lnTo>
                  <a:lnTo>
                    <a:pt x="346" y="533"/>
                  </a:lnTo>
                  <a:lnTo>
                    <a:pt x="333" y="554"/>
                  </a:lnTo>
                  <a:lnTo>
                    <a:pt x="327" y="571"/>
                  </a:lnTo>
                  <a:lnTo>
                    <a:pt x="325" y="588"/>
                  </a:lnTo>
                  <a:lnTo>
                    <a:pt x="321" y="601"/>
                  </a:lnTo>
                  <a:lnTo>
                    <a:pt x="315" y="614"/>
                  </a:lnTo>
                  <a:lnTo>
                    <a:pt x="302" y="627"/>
                  </a:lnTo>
                  <a:lnTo>
                    <a:pt x="279" y="643"/>
                  </a:lnTo>
                  <a:lnTo>
                    <a:pt x="246" y="664"/>
                  </a:lnTo>
                  <a:lnTo>
                    <a:pt x="213" y="697"/>
                  </a:lnTo>
                  <a:lnTo>
                    <a:pt x="180" y="736"/>
                  </a:lnTo>
                  <a:lnTo>
                    <a:pt x="149" y="778"/>
                  </a:lnTo>
                  <a:lnTo>
                    <a:pt x="119" y="818"/>
                  </a:lnTo>
                  <a:lnTo>
                    <a:pt x="97" y="851"/>
                  </a:lnTo>
                  <a:lnTo>
                    <a:pt x="83" y="874"/>
                  </a:lnTo>
                  <a:lnTo>
                    <a:pt x="78" y="884"/>
                  </a:lnTo>
                  <a:lnTo>
                    <a:pt x="20" y="862"/>
                  </a:lnTo>
                  <a:lnTo>
                    <a:pt x="0" y="833"/>
                  </a:lnTo>
                  <a:lnTo>
                    <a:pt x="4" y="798"/>
                  </a:lnTo>
                  <a:lnTo>
                    <a:pt x="29" y="759"/>
                  </a:lnTo>
                  <a:lnTo>
                    <a:pt x="64" y="716"/>
                  </a:lnTo>
                  <a:lnTo>
                    <a:pt x="103" y="672"/>
                  </a:lnTo>
                  <a:lnTo>
                    <a:pt x="138" y="625"/>
                  </a:lnTo>
                  <a:lnTo>
                    <a:pt x="162" y="579"/>
                  </a:lnTo>
                  <a:lnTo>
                    <a:pt x="177" y="528"/>
                  </a:lnTo>
                  <a:lnTo>
                    <a:pt x="193" y="473"/>
                  </a:lnTo>
                  <a:lnTo>
                    <a:pt x="207" y="414"/>
                  </a:lnTo>
                  <a:lnTo>
                    <a:pt x="218" y="356"/>
                  </a:lnTo>
                  <a:lnTo>
                    <a:pt x="222" y="297"/>
                  </a:lnTo>
                  <a:lnTo>
                    <a:pt x="221" y="241"/>
                  </a:lnTo>
                  <a:lnTo>
                    <a:pt x="210" y="189"/>
                  </a:lnTo>
                  <a:lnTo>
                    <a:pt x="187" y="144"/>
                  </a:lnTo>
                  <a:lnTo>
                    <a:pt x="160" y="105"/>
                  </a:lnTo>
                  <a:lnTo>
                    <a:pt x="141" y="77"/>
                  </a:lnTo>
                  <a:lnTo>
                    <a:pt x="129" y="58"/>
                  </a:lnTo>
                  <a:lnTo>
                    <a:pt x="123" y="44"/>
                  </a:lnTo>
                  <a:lnTo>
                    <a:pt x="121" y="33"/>
                  </a:lnTo>
                  <a:lnTo>
                    <a:pt x="126" y="25"/>
                  </a:lnTo>
                  <a:lnTo>
                    <a:pt x="134" y="17"/>
                  </a:lnTo>
                  <a:lnTo>
                    <a:pt x="147" y="8"/>
                  </a:lnTo>
                  <a:lnTo>
                    <a:pt x="163" y="0"/>
                  </a:lnTo>
                  <a:lnTo>
                    <a:pt x="182" y="0"/>
                  </a:lnTo>
                  <a:lnTo>
                    <a:pt x="202" y="4"/>
                  </a:lnTo>
                  <a:lnTo>
                    <a:pt x="221" y="13"/>
                  </a:lnTo>
                  <a:lnTo>
                    <a:pt x="238" y="23"/>
                  </a:lnTo>
                  <a:lnTo>
                    <a:pt x="253" y="33"/>
                  </a:lnTo>
                  <a:lnTo>
                    <a:pt x="262" y="40"/>
                  </a:lnTo>
                  <a:lnTo>
                    <a:pt x="266" y="43"/>
                  </a:lnTo>
                  <a:close/>
                </a:path>
              </a:pathLst>
            </a:custGeom>
            <a:solidFill>
              <a:srgbClr val="994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8189" y="7175"/>
              <a:ext cx="141" cy="210"/>
            </a:xfrm>
            <a:custGeom>
              <a:avLst/>
              <a:gdLst>
                <a:gd name="T0" fmla="*/ 336 w 422"/>
                <a:gd name="T1" fmla="*/ 99 h 843"/>
                <a:gd name="T2" fmla="*/ 414 w 422"/>
                <a:gd name="T3" fmla="*/ 145 h 843"/>
                <a:gd name="T4" fmla="*/ 417 w 422"/>
                <a:gd name="T5" fmla="*/ 181 h 843"/>
                <a:gd name="T6" fmla="*/ 396 w 422"/>
                <a:gd name="T7" fmla="*/ 239 h 843"/>
                <a:gd name="T8" fmla="*/ 391 w 422"/>
                <a:gd name="T9" fmla="*/ 338 h 843"/>
                <a:gd name="T10" fmla="*/ 387 w 422"/>
                <a:gd name="T11" fmla="*/ 391 h 843"/>
                <a:gd name="T12" fmla="*/ 371 w 422"/>
                <a:gd name="T13" fmla="*/ 412 h 843"/>
                <a:gd name="T14" fmla="*/ 338 w 422"/>
                <a:gd name="T15" fmla="*/ 434 h 843"/>
                <a:gd name="T16" fmla="*/ 290 w 422"/>
                <a:gd name="T17" fmla="*/ 481 h 843"/>
                <a:gd name="T18" fmla="*/ 279 w 422"/>
                <a:gd name="T19" fmla="*/ 517 h 843"/>
                <a:gd name="T20" fmla="*/ 286 w 422"/>
                <a:gd name="T21" fmla="*/ 543 h 843"/>
                <a:gd name="T22" fmla="*/ 275 w 422"/>
                <a:gd name="T23" fmla="*/ 567 h 843"/>
                <a:gd name="T24" fmla="*/ 223 w 422"/>
                <a:gd name="T25" fmla="*/ 605 h 843"/>
                <a:gd name="T26" fmla="*/ 160 w 422"/>
                <a:gd name="T27" fmla="*/ 682 h 843"/>
                <a:gd name="T28" fmla="*/ 105 w 422"/>
                <a:gd name="T29" fmla="*/ 771 h 843"/>
                <a:gd name="T30" fmla="*/ 72 w 422"/>
                <a:gd name="T31" fmla="*/ 833 h 843"/>
                <a:gd name="T32" fmla="*/ 18 w 422"/>
                <a:gd name="T33" fmla="*/ 823 h 843"/>
                <a:gd name="T34" fmla="*/ 8 w 422"/>
                <a:gd name="T35" fmla="*/ 763 h 843"/>
                <a:gd name="T36" fmla="*/ 69 w 422"/>
                <a:gd name="T37" fmla="*/ 685 h 843"/>
                <a:gd name="T38" fmla="*/ 142 w 422"/>
                <a:gd name="T39" fmla="*/ 596 h 843"/>
                <a:gd name="T40" fmla="*/ 181 w 422"/>
                <a:gd name="T41" fmla="*/ 499 h 843"/>
                <a:gd name="T42" fmla="*/ 207 w 422"/>
                <a:gd name="T43" fmla="*/ 390 h 843"/>
                <a:gd name="T44" fmla="*/ 216 w 422"/>
                <a:gd name="T45" fmla="*/ 275 h 843"/>
                <a:gd name="T46" fmla="*/ 198 w 422"/>
                <a:gd name="T47" fmla="*/ 169 h 843"/>
                <a:gd name="T48" fmla="*/ 149 w 422"/>
                <a:gd name="T49" fmla="*/ 86 h 843"/>
                <a:gd name="T50" fmla="*/ 121 w 422"/>
                <a:gd name="T51" fmla="*/ 43 h 843"/>
                <a:gd name="T52" fmla="*/ 116 w 422"/>
                <a:gd name="T53" fmla="*/ 27 h 843"/>
                <a:gd name="T54" fmla="*/ 132 w 422"/>
                <a:gd name="T55" fmla="*/ 17 h 843"/>
                <a:gd name="T56" fmla="*/ 161 w 422"/>
                <a:gd name="T57" fmla="*/ 0 h 843"/>
                <a:gd name="T58" fmla="*/ 197 w 422"/>
                <a:gd name="T59" fmla="*/ 10 h 843"/>
                <a:gd name="T60" fmla="*/ 229 w 422"/>
                <a:gd name="T61" fmla="*/ 35 h 843"/>
                <a:gd name="T62" fmla="*/ 250 w 422"/>
                <a:gd name="T63" fmla="*/ 56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843">
                  <a:moveTo>
                    <a:pt x="254" y="60"/>
                  </a:moveTo>
                  <a:lnTo>
                    <a:pt x="336" y="99"/>
                  </a:lnTo>
                  <a:lnTo>
                    <a:pt x="387" y="126"/>
                  </a:lnTo>
                  <a:lnTo>
                    <a:pt x="414" y="145"/>
                  </a:lnTo>
                  <a:lnTo>
                    <a:pt x="422" y="163"/>
                  </a:lnTo>
                  <a:lnTo>
                    <a:pt x="417" y="181"/>
                  </a:lnTo>
                  <a:lnTo>
                    <a:pt x="407" y="205"/>
                  </a:lnTo>
                  <a:lnTo>
                    <a:pt x="396" y="239"/>
                  </a:lnTo>
                  <a:lnTo>
                    <a:pt x="392" y="290"/>
                  </a:lnTo>
                  <a:lnTo>
                    <a:pt x="391" y="338"/>
                  </a:lnTo>
                  <a:lnTo>
                    <a:pt x="390" y="371"/>
                  </a:lnTo>
                  <a:lnTo>
                    <a:pt x="387" y="391"/>
                  </a:lnTo>
                  <a:lnTo>
                    <a:pt x="382" y="404"/>
                  </a:lnTo>
                  <a:lnTo>
                    <a:pt x="371" y="412"/>
                  </a:lnTo>
                  <a:lnTo>
                    <a:pt x="358" y="422"/>
                  </a:lnTo>
                  <a:lnTo>
                    <a:pt x="338" y="434"/>
                  </a:lnTo>
                  <a:lnTo>
                    <a:pt x="313" y="457"/>
                  </a:lnTo>
                  <a:lnTo>
                    <a:pt x="290" y="481"/>
                  </a:lnTo>
                  <a:lnTo>
                    <a:pt x="281" y="501"/>
                  </a:lnTo>
                  <a:lnTo>
                    <a:pt x="279" y="517"/>
                  </a:lnTo>
                  <a:lnTo>
                    <a:pt x="284" y="532"/>
                  </a:lnTo>
                  <a:lnTo>
                    <a:pt x="286" y="543"/>
                  </a:lnTo>
                  <a:lnTo>
                    <a:pt x="285" y="555"/>
                  </a:lnTo>
                  <a:lnTo>
                    <a:pt x="275" y="567"/>
                  </a:lnTo>
                  <a:lnTo>
                    <a:pt x="254" y="582"/>
                  </a:lnTo>
                  <a:lnTo>
                    <a:pt x="223" y="605"/>
                  </a:lnTo>
                  <a:lnTo>
                    <a:pt x="191" y="640"/>
                  </a:lnTo>
                  <a:lnTo>
                    <a:pt x="160" y="682"/>
                  </a:lnTo>
                  <a:lnTo>
                    <a:pt x="132" y="727"/>
                  </a:lnTo>
                  <a:lnTo>
                    <a:pt x="105" y="771"/>
                  </a:lnTo>
                  <a:lnTo>
                    <a:pt x="86" y="807"/>
                  </a:lnTo>
                  <a:lnTo>
                    <a:pt x="72" y="833"/>
                  </a:lnTo>
                  <a:lnTo>
                    <a:pt x="68" y="843"/>
                  </a:lnTo>
                  <a:lnTo>
                    <a:pt x="18" y="823"/>
                  </a:lnTo>
                  <a:lnTo>
                    <a:pt x="0" y="796"/>
                  </a:lnTo>
                  <a:lnTo>
                    <a:pt x="8" y="763"/>
                  </a:lnTo>
                  <a:lnTo>
                    <a:pt x="34" y="727"/>
                  </a:lnTo>
                  <a:lnTo>
                    <a:pt x="69" y="685"/>
                  </a:lnTo>
                  <a:lnTo>
                    <a:pt x="108" y="642"/>
                  </a:lnTo>
                  <a:lnTo>
                    <a:pt x="142" y="596"/>
                  </a:lnTo>
                  <a:lnTo>
                    <a:pt x="166" y="550"/>
                  </a:lnTo>
                  <a:lnTo>
                    <a:pt x="181" y="499"/>
                  </a:lnTo>
                  <a:lnTo>
                    <a:pt x="195" y="446"/>
                  </a:lnTo>
                  <a:lnTo>
                    <a:pt x="207" y="390"/>
                  </a:lnTo>
                  <a:lnTo>
                    <a:pt x="215" y="332"/>
                  </a:lnTo>
                  <a:lnTo>
                    <a:pt x="216" y="275"/>
                  </a:lnTo>
                  <a:lnTo>
                    <a:pt x="212" y="221"/>
                  </a:lnTo>
                  <a:lnTo>
                    <a:pt x="198" y="169"/>
                  </a:lnTo>
                  <a:lnTo>
                    <a:pt x="175" y="123"/>
                  </a:lnTo>
                  <a:lnTo>
                    <a:pt x="149" y="86"/>
                  </a:lnTo>
                  <a:lnTo>
                    <a:pt x="132" y="60"/>
                  </a:lnTo>
                  <a:lnTo>
                    <a:pt x="121" y="43"/>
                  </a:lnTo>
                  <a:lnTo>
                    <a:pt x="117" y="34"/>
                  </a:lnTo>
                  <a:lnTo>
                    <a:pt x="116" y="27"/>
                  </a:lnTo>
                  <a:lnTo>
                    <a:pt x="122" y="22"/>
                  </a:lnTo>
                  <a:lnTo>
                    <a:pt x="132" y="17"/>
                  </a:lnTo>
                  <a:lnTo>
                    <a:pt x="146" y="8"/>
                  </a:lnTo>
                  <a:lnTo>
                    <a:pt x="161" y="0"/>
                  </a:lnTo>
                  <a:lnTo>
                    <a:pt x="179" y="3"/>
                  </a:lnTo>
                  <a:lnTo>
                    <a:pt x="197" y="10"/>
                  </a:lnTo>
                  <a:lnTo>
                    <a:pt x="215" y="22"/>
                  </a:lnTo>
                  <a:lnTo>
                    <a:pt x="229" y="35"/>
                  </a:lnTo>
                  <a:lnTo>
                    <a:pt x="242" y="47"/>
                  </a:lnTo>
                  <a:lnTo>
                    <a:pt x="250" y="56"/>
                  </a:lnTo>
                  <a:lnTo>
                    <a:pt x="254" y="60"/>
                  </a:lnTo>
                  <a:close/>
                </a:path>
              </a:pathLst>
            </a:custGeom>
            <a:solidFill>
              <a:srgbClr val="85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35179"/>
          <a:stretch>
            <a:fillRect/>
          </a:stretch>
        </p:blipFill>
        <p:spPr bwMode="auto">
          <a:xfrm>
            <a:off x="0" y="319087"/>
            <a:ext cx="9144000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6460154" y="762000"/>
            <a:ext cx="2082184" cy="1973129"/>
            <a:chOff x="6660" y="6695"/>
            <a:chExt cx="2052" cy="1945"/>
          </a:xfrm>
        </p:grpSpPr>
        <p:sp>
          <p:nvSpPr>
            <p:cNvPr id="4" name="AutoShape 6"/>
            <p:cNvSpPr>
              <a:spLocks noChangeAspect="1" noChangeArrowheads="1"/>
            </p:cNvSpPr>
            <p:nvPr/>
          </p:nvSpPr>
          <p:spPr bwMode="auto">
            <a:xfrm>
              <a:off x="6660" y="6695"/>
              <a:ext cx="2052" cy="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7700" y="6700"/>
              <a:ext cx="1003" cy="1250"/>
            </a:xfrm>
            <a:custGeom>
              <a:avLst/>
              <a:gdLst>
                <a:gd name="T0" fmla="*/ 938 w 3009"/>
                <a:gd name="T1" fmla="*/ 265 h 5000"/>
                <a:gd name="T2" fmla="*/ 1441 w 3009"/>
                <a:gd name="T3" fmla="*/ 42 h 5000"/>
                <a:gd name="T4" fmla="*/ 1789 w 3009"/>
                <a:gd name="T5" fmla="*/ 18 h 5000"/>
                <a:gd name="T6" fmla="*/ 2091 w 3009"/>
                <a:gd name="T7" fmla="*/ 164 h 5000"/>
                <a:gd name="T8" fmla="*/ 2424 w 3009"/>
                <a:gd name="T9" fmla="*/ 346 h 5000"/>
                <a:gd name="T10" fmla="*/ 2604 w 3009"/>
                <a:gd name="T11" fmla="*/ 476 h 5000"/>
                <a:gd name="T12" fmla="*/ 2748 w 3009"/>
                <a:gd name="T13" fmla="*/ 700 h 5000"/>
                <a:gd name="T14" fmla="*/ 2858 w 3009"/>
                <a:gd name="T15" fmla="*/ 992 h 5000"/>
                <a:gd name="T16" fmla="*/ 2910 w 3009"/>
                <a:gd name="T17" fmla="*/ 1297 h 5000"/>
                <a:gd name="T18" fmla="*/ 2983 w 3009"/>
                <a:gd name="T19" fmla="*/ 1643 h 5000"/>
                <a:gd name="T20" fmla="*/ 3007 w 3009"/>
                <a:gd name="T21" fmla="*/ 1938 h 5000"/>
                <a:gd name="T22" fmla="*/ 2945 w 3009"/>
                <a:gd name="T23" fmla="*/ 2322 h 5000"/>
                <a:gd name="T24" fmla="*/ 2848 w 3009"/>
                <a:gd name="T25" fmla="*/ 2787 h 5000"/>
                <a:gd name="T26" fmla="*/ 2756 w 3009"/>
                <a:gd name="T27" fmla="*/ 3040 h 5000"/>
                <a:gd name="T28" fmla="*/ 2683 w 3009"/>
                <a:gd name="T29" fmla="*/ 3286 h 5000"/>
                <a:gd name="T30" fmla="*/ 2575 w 3009"/>
                <a:gd name="T31" fmla="*/ 3532 h 5000"/>
                <a:gd name="T32" fmla="*/ 2372 w 3009"/>
                <a:gd name="T33" fmla="*/ 3701 h 5000"/>
                <a:gd name="T34" fmla="*/ 2096 w 3009"/>
                <a:gd name="T35" fmla="*/ 3875 h 5000"/>
                <a:gd name="T36" fmla="*/ 1893 w 3009"/>
                <a:gd name="T37" fmla="*/ 4052 h 5000"/>
                <a:gd name="T38" fmla="*/ 1732 w 3009"/>
                <a:gd name="T39" fmla="*/ 4271 h 5000"/>
                <a:gd name="T40" fmla="*/ 1536 w 3009"/>
                <a:gd name="T41" fmla="*/ 4529 h 5000"/>
                <a:gd name="T42" fmla="*/ 1378 w 3009"/>
                <a:gd name="T43" fmla="*/ 4736 h 5000"/>
                <a:gd name="T44" fmla="*/ 1281 w 3009"/>
                <a:gd name="T45" fmla="*/ 4889 h 5000"/>
                <a:gd name="T46" fmla="*/ 1151 w 3009"/>
                <a:gd name="T47" fmla="*/ 4980 h 5000"/>
                <a:gd name="T48" fmla="*/ 907 w 3009"/>
                <a:gd name="T49" fmla="*/ 4994 h 5000"/>
                <a:gd name="T50" fmla="*/ 649 w 3009"/>
                <a:gd name="T51" fmla="*/ 4936 h 5000"/>
                <a:gd name="T52" fmla="*/ 532 w 3009"/>
                <a:gd name="T53" fmla="*/ 4900 h 5000"/>
                <a:gd name="T54" fmla="*/ 428 w 3009"/>
                <a:gd name="T55" fmla="*/ 4828 h 5000"/>
                <a:gd name="T56" fmla="*/ 255 w 3009"/>
                <a:gd name="T57" fmla="*/ 4683 h 5000"/>
                <a:gd name="T58" fmla="*/ 204 w 3009"/>
                <a:gd name="T59" fmla="*/ 4548 h 5000"/>
                <a:gd name="T60" fmla="*/ 203 w 3009"/>
                <a:gd name="T61" fmla="*/ 4345 h 5000"/>
                <a:gd name="T62" fmla="*/ 195 w 3009"/>
                <a:gd name="T63" fmla="*/ 4147 h 5000"/>
                <a:gd name="T64" fmla="*/ 195 w 3009"/>
                <a:gd name="T65" fmla="*/ 3983 h 5000"/>
                <a:gd name="T66" fmla="*/ 225 w 3009"/>
                <a:gd name="T67" fmla="*/ 3631 h 5000"/>
                <a:gd name="T68" fmla="*/ 231 w 3009"/>
                <a:gd name="T69" fmla="*/ 3203 h 5000"/>
                <a:gd name="T70" fmla="*/ 118 w 3009"/>
                <a:gd name="T71" fmla="*/ 2839 h 5000"/>
                <a:gd name="T72" fmla="*/ 0 w 3009"/>
                <a:gd name="T73" fmla="*/ 2504 h 5000"/>
                <a:gd name="T74" fmla="*/ 92 w 3009"/>
                <a:gd name="T75" fmla="*/ 2076 h 5000"/>
                <a:gd name="T76" fmla="*/ 291 w 3009"/>
                <a:gd name="T77" fmla="*/ 1679 h 5000"/>
                <a:gd name="T78" fmla="*/ 473 w 3009"/>
                <a:gd name="T79" fmla="*/ 1376 h 5000"/>
                <a:gd name="T80" fmla="*/ 572 w 3009"/>
                <a:gd name="T81" fmla="*/ 1089 h 5000"/>
                <a:gd name="T82" fmla="*/ 591 w 3009"/>
                <a:gd name="T83" fmla="*/ 694 h 5000"/>
                <a:gd name="T84" fmla="*/ 585 w 3009"/>
                <a:gd name="T85" fmla="*/ 492 h 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09" h="5000">
                  <a:moveTo>
                    <a:pt x="585" y="492"/>
                  </a:moveTo>
                  <a:lnTo>
                    <a:pt x="760" y="371"/>
                  </a:lnTo>
                  <a:lnTo>
                    <a:pt x="938" y="265"/>
                  </a:lnTo>
                  <a:lnTo>
                    <a:pt x="1114" y="172"/>
                  </a:lnTo>
                  <a:lnTo>
                    <a:pt x="1285" y="98"/>
                  </a:lnTo>
                  <a:lnTo>
                    <a:pt x="1441" y="42"/>
                  </a:lnTo>
                  <a:lnTo>
                    <a:pt x="1582" y="9"/>
                  </a:lnTo>
                  <a:lnTo>
                    <a:pt x="1699" y="0"/>
                  </a:lnTo>
                  <a:lnTo>
                    <a:pt x="1789" y="18"/>
                  </a:lnTo>
                  <a:lnTo>
                    <a:pt x="1874" y="56"/>
                  </a:lnTo>
                  <a:lnTo>
                    <a:pt x="1977" y="107"/>
                  </a:lnTo>
                  <a:lnTo>
                    <a:pt x="2091" y="164"/>
                  </a:lnTo>
                  <a:lnTo>
                    <a:pt x="2209" y="226"/>
                  </a:lnTo>
                  <a:lnTo>
                    <a:pt x="2323" y="287"/>
                  </a:lnTo>
                  <a:lnTo>
                    <a:pt x="2424" y="346"/>
                  </a:lnTo>
                  <a:lnTo>
                    <a:pt x="2506" y="395"/>
                  </a:lnTo>
                  <a:lnTo>
                    <a:pt x="2562" y="435"/>
                  </a:lnTo>
                  <a:lnTo>
                    <a:pt x="2604" y="476"/>
                  </a:lnTo>
                  <a:lnTo>
                    <a:pt x="2651" y="537"/>
                  </a:lnTo>
                  <a:lnTo>
                    <a:pt x="2699" y="612"/>
                  </a:lnTo>
                  <a:lnTo>
                    <a:pt x="2748" y="700"/>
                  </a:lnTo>
                  <a:lnTo>
                    <a:pt x="2791" y="794"/>
                  </a:lnTo>
                  <a:lnTo>
                    <a:pt x="2830" y="892"/>
                  </a:lnTo>
                  <a:lnTo>
                    <a:pt x="2858" y="992"/>
                  </a:lnTo>
                  <a:lnTo>
                    <a:pt x="2876" y="1089"/>
                  </a:lnTo>
                  <a:lnTo>
                    <a:pt x="2889" y="1188"/>
                  </a:lnTo>
                  <a:lnTo>
                    <a:pt x="2910" y="1297"/>
                  </a:lnTo>
                  <a:lnTo>
                    <a:pt x="2934" y="1411"/>
                  </a:lnTo>
                  <a:lnTo>
                    <a:pt x="2960" y="1529"/>
                  </a:lnTo>
                  <a:lnTo>
                    <a:pt x="2983" y="1643"/>
                  </a:lnTo>
                  <a:lnTo>
                    <a:pt x="3001" y="1751"/>
                  </a:lnTo>
                  <a:lnTo>
                    <a:pt x="3009" y="1851"/>
                  </a:lnTo>
                  <a:lnTo>
                    <a:pt x="3007" y="1938"/>
                  </a:lnTo>
                  <a:lnTo>
                    <a:pt x="2993" y="2037"/>
                  </a:lnTo>
                  <a:lnTo>
                    <a:pt x="2972" y="2168"/>
                  </a:lnTo>
                  <a:lnTo>
                    <a:pt x="2945" y="2322"/>
                  </a:lnTo>
                  <a:lnTo>
                    <a:pt x="2915" y="2485"/>
                  </a:lnTo>
                  <a:lnTo>
                    <a:pt x="2881" y="2643"/>
                  </a:lnTo>
                  <a:lnTo>
                    <a:pt x="2848" y="2787"/>
                  </a:lnTo>
                  <a:lnTo>
                    <a:pt x="2814" y="2903"/>
                  </a:lnTo>
                  <a:lnTo>
                    <a:pt x="2784" y="2981"/>
                  </a:lnTo>
                  <a:lnTo>
                    <a:pt x="2756" y="3040"/>
                  </a:lnTo>
                  <a:lnTo>
                    <a:pt x="2732" y="3115"/>
                  </a:lnTo>
                  <a:lnTo>
                    <a:pt x="2707" y="3198"/>
                  </a:lnTo>
                  <a:lnTo>
                    <a:pt x="2683" y="3286"/>
                  </a:lnTo>
                  <a:lnTo>
                    <a:pt x="2653" y="3374"/>
                  </a:lnTo>
                  <a:lnTo>
                    <a:pt x="2619" y="3458"/>
                  </a:lnTo>
                  <a:lnTo>
                    <a:pt x="2575" y="3532"/>
                  </a:lnTo>
                  <a:lnTo>
                    <a:pt x="2523" y="3593"/>
                  </a:lnTo>
                  <a:lnTo>
                    <a:pt x="2454" y="3645"/>
                  </a:lnTo>
                  <a:lnTo>
                    <a:pt x="2372" y="3701"/>
                  </a:lnTo>
                  <a:lnTo>
                    <a:pt x="2281" y="3758"/>
                  </a:lnTo>
                  <a:lnTo>
                    <a:pt x="2188" y="3816"/>
                  </a:lnTo>
                  <a:lnTo>
                    <a:pt x="2096" y="3875"/>
                  </a:lnTo>
                  <a:lnTo>
                    <a:pt x="2013" y="3934"/>
                  </a:lnTo>
                  <a:lnTo>
                    <a:pt x="1943" y="3992"/>
                  </a:lnTo>
                  <a:lnTo>
                    <a:pt x="1893" y="4052"/>
                  </a:lnTo>
                  <a:lnTo>
                    <a:pt x="1848" y="4115"/>
                  </a:lnTo>
                  <a:lnTo>
                    <a:pt x="1793" y="4190"/>
                  </a:lnTo>
                  <a:lnTo>
                    <a:pt x="1732" y="4271"/>
                  </a:lnTo>
                  <a:lnTo>
                    <a:pt x="1667" y="4359"/>
                  </a:lnTo>
                  <a:lnTo>
                    <a:pt x="1601" y="4445"/>
                  </a:lnTo>
                  <a:lnTo>
                    <a:pt x="1536" y="4529"/>
                  </a:lnTo>
                  <a:lnTo>
                    <a:pt x="1476" y="4608"/>
                  </a:lnTo>
                  <a:lnTo>
                    <a:pt x="1423" y="4677"/>
                  </a:lnTo>
                  <a:lnTo>
                    <a:pt x="1378" y="4736"/>
                  </a:lnTo>
                  <a:lnTo>
                    <a:pt x="1342" y="4792"/>
                  </a:lnTo>
                  <a:lnTo>
                    <a:pt x="1311" y="4843"/>
                  </a:lnTo>
                  <a:lnTo>
                    <a:pt x="1281" y="4889"/>
                  </a:lnTo>
                  <a:lnTo>
                    <a:pt x="1245" y="4926"/>
                  </a:lnTo>
                  <a:lnTo>
                    <a:pt x="1204" y="4958"/>
                  </a:lnTo>
                  <a:lnTo>
                    <a:pt x="1151" y="4980"/>
                  </a:lnTo>
                  <a:lnTo>
                    <a:pt x="1082" y="4997"/>
                  </a:lnTo>
                  <a:lnTo>
                    <a:pt x="997" y="5000"/>
                  </a:lnTo>
                  <a:lnTo>
                    <a:pt x="907" y="4994"/>
                  </a:lnTo>
                  <a:lnTo>
                    <a:pt x="814" y="4978"/>
                  </a:lnTo>
                  <a:lnTo>
                    <a:pt x="728" y="4958"/>
                  </a:lnTo>
                  <a:lnTo>
                    <a:pt x="649" y="4936"/>
                  </a:lnTo>
                  <a:lnTo>
                    <a:pt x="587" y="4919"/>
                  </a:lnTo>
                  <a:lnTo>
                    <a:pt x="546" y="4904"/>
                  </a:lnTo>
                  <a:lnTo>
                    <a:pt x="532" y="4900"/>
                  </a:lnTo>
                  <a:lnTo>
                    <a:pt x="517" y="4890"/>
                  </a:lnTo>
                  <a:lnTo>
                    <a:pt x="480" y="4865"/>
                  </a:lnTo>
                  <a:lnTo>
                    <a:pt x="428" y="4828"/>
                  </a:lnTo>
                  <a:lnTo>
                    <a:pt x="368" y="4783"/>
                  </a:lnTo>
                  <a:lnTo>
                    <a:pt x="307" y="4733"/>
                  </a:lnTo>
                  <a:lnTo>
                    <a:pt x="255" y="4683"/>
                  </a:lnTo>
                  <a:lnTo>
                    <a:pt x="218" y="4635"/>
                  </a:lnTo>
                  <a:lnTo>
                    <a:pt x="205" y="4594"/>
                  </a:lnTo>
                  <a:lnTo>
                    <a:pt x="204" y="4548"/>
                  </a:lnTo>
                  <a:lnTo>
                    <a:pt x="204" y="4488"/>
                  </a:lnTo>
                  <a:lnTo>
                    <a:pt x="203" y="4418"/>
                  </a:lnTo>
                  <a:lnTo>
                    <a:pt x="203" y="4345"/>
                  </a:lnTo>
                  <a:lnTo>
                    <a:pt x="200" y="4271"/>
                  </a:lnTo>
                  <a:lnTo>
                    <a:pt x="198" y="4204"/>
                  </a:lnTo>
                  <a:lnTo>
                    <a:pt x="195" y="4147"/>
                  </a:lnTo>
                  <a:lnTo>
                    <a:pt x="192" y="4107"/>
                  </a:lnTo>
                  <a:lnTo>
                    <a:pt x="190" y="4059"/>
                  </a:lnTo>
                  <a:lnTo>
                    <a:pt x="195" y="3983"/>
                  </a:lnTo>
                  <a:lnTo>
                    <a:pt x="205" y="3883"/>
                  </a:lnTo>
                  <a:lnTo>
                    <a:pt x="216" y="3764"/>
                  </a:lnTo>
                  <a:lnTo>
                    <a:pt x="225" y="3631"/>
                  </a:lnTo>
                  <a:lnTo>
                    <a:pt x="234" y="3490"/>
                  </a:lnTo>
                  <a:lnTo>
                    <a:pt x="235" y="3345"/>
                  </a:lnTo>
                  <a:lnTo>
                    <a:pt x="231" y="3203"/>
                  </a:lnTo>
                  <a:lnTo>
                    <a:pt x="208" y="3070"/>
                  </a:lnTo>
                  <a:lnTo>
                    <a:pt x="168" y="2951"/>
                  </a:lnTo>
                  <a:lnTo>
                    <a:pt x="118" y="2839"/>
                  </a:lnTo>
                  <a:lnTo>
                    <a:pt x="68" y="2732"/>
                  </a:lnTo>
                  <a:lnTo>
                    <a:pt x="25" y="2621"/>
                  </a:lnTo>
                  <a:lnTo>
                    <a:pt x="0" y="2504"/>
                  </a:lnTo>
                  <a:lnTo>
                    <a:pt x="0" y="2374"/>
                  </a:lnTo>
                  <a:lnTo>
                    <a:pt x="35" y="2229"/>
                  </a:lnTo>
                  <a:lnTo>
                    <a:pt x="92" y="2076"/>
                  </a:lnTo>
                  <a:lnTo>
                    <a:pt x="156" y="1934"/>
                  </a:lnTo>
                  <a:lnTo>
                    <a:pt x="222" y="1801"/>
                  </a:lnTo>
                  <a:lnTo>
                    <a:pt x="291" y="1679"/>
                  </a:lnTo>
                  <a:lnTo>
                    <a:pt x="357" y="1566"/>
                  </a:lnTo>
                  <a:lnTo>
                    <a:pt x="418" y="1466"/>
                  </a:lnTo>
                  <a:lnTo>
                    <a:pt x="473" y="1376"/>
                  </a:lnTo>
                  <a:lnTo>
                    <a:pt x="519" y="1297"/>
                  </a:lnTo>
                  <a:lnTo>
                    <a:pt x="552" y="1207"/>
                  </a:lnTo>
                  <a:lnTo>
                    <a:pt x="572" y="1089"/>
                  </a:lnTo>
                  <a:lnTo>
                    <a:pt x="585" y="956"/>
                  </a:lnTo>
                  <a:lnTo>
                    <a:pt x="591" y="821"/>
                  </a:lnTo>
                  <a:lnTo>
                    <a:pt x="591" y="694"/>
                  </a:lnTo>
                  <a:lnTo>
                    <a:pt x="589" y="590"/>
                  </a:lnTo>
                  <a:lnTo>
                    <a:pt x="586" y="517"/>
                  </a:lnTo>
                  <a:lnTo>
                    <a:pt x="585" y="492"/>
                  </a:lnTo>
                  <a:close/>
                </a:path>
              </a:pathLst>
            </a:custGeom>
            <a:solidFill>
              <a:srgbClr val="FF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7700" y="6708"/>
              <a:ext cx="991" cy="1218"/>
            </a:xfrm>
            <a:custGeom>
              <a:avLst/>
              <a:gdLst>
                <a:gd name="T0" fmla="*/ 940 w 2972"/>
                <a:gd name="T1" fmla="*/ 286 h 4871"/>
                <a:gd name="T2" fmla="*/ 1440 w 2972"/>
                <a:gd name="T3" fmla="*/ 50 h 4871"/>
                <a:gd name="T4" fmla="*/ 1786 w 2972"/>
                <a:gd name="T5" fmla="*/ 17 h 4871"/>
                <a:gd name="T6" fmla="*/ 2085 w 2972"/>
                <a:gd name="T7" fmla="*/ 161 h 4871"/>
                <a:gd name="T8" fmla="*/ 2411 w 2972"/>
                <a:gd name="T9" fmla="*/ 340 h 4871"/>
                <a:gd name="T10" fmla="*/ 2588 w 2972"/>
                <a:gd name="T11" fmla="*/ 469 h 4871"/>
                <a:gd name="T12" fmla="*/ 2727 w 2972"/>
                <a:gd name="T13" fmla="*/ 688 h 4871"/>
                <a:gd name="T14" fmla="*/ 2830 w 2972"/>
                <a:gd name="T15" fmla="*/ 975 h 4871"/>
                <a:gd name="T16" fmla="*/ 2881 w 2972"/>
                <a:gd name="T17" fmla="*/ 1279 h 4871"/>
                <a:gd name="T18" fmla="*/ 2948 w 2972"/>
                <a:gd name="T19" fmla="*/ 1616 h 4871"/>
                <a:gd name="T20" fmla="*/ 2970 w 2972"/>
                <a:gd name="T21" fmla="*/ 1907 h 4871"/>
                <a:gd name="T22" fmla="*/ 2907 w 2972"/>
                <a:gd name="T23" fmla="*/ 2289 h 4871"/>
                <a:gd name="T24" fmla="*/ 2809 w 2972"/>
                <a:gd name="T25" fmla="*/ 2753 h 4871"/>
                <a:gd name="T26" fmla="*/ 2718 w 2972"/>
                <a:gd name="T27" fmla="*/ 3003 h 4871"/>
                <a:gd name="T28" fmla="*/ 2648 w 2972"/>
                <a:gd name="T29" fmla="*/ 3236 h 4871"/>
                <a:gd name="T30" fmla="*/ 2542 w 2972"/>
                <a:gd name="T31" fmla="*/ 3468 h 4871"/>
                <a:gd name="T32" fmla="*/ 2341 w 2972"/>
                <a:gd name="T33" fmla="*/ 3635 h 4871"/>
                <a:gd name="T34" fmla="*/ 2072 w 2972"/>
                <a:gd name="T35" fmla="*/ 3803 h 4871"/>
                <a:gd name="T36" fmla="*/ 1874 w 2972"/>
                <a:gd name="T37" fmla="*/ 3976 h 4871"/>
                <a:gd name="T38" fmla="*/ 1711 w 2972"/>
                <a:gd name="T39" fmla="*/ 4195 h 4871"/>
                <a:gd name="T40" fmla="*/ 1513 w 2972"/>
                <a:gd name="T41" fmla="*/ 4453 h 4871"/>
                <a:gd name="T42" fmla="*/ 1355 w 2972"/>
                <a:gd name="T43" fmla="*/ 4657 h 4871"/>
                <a:gd name="T44" fmla="*/ 1260 w 2972"/>
                <a:gd name="T45" fmla="*/ 4786 h 4871"/>
                <a:gd name="T46" fmla="*/ 1132 w 2972"/>
                <a:gd name="T47" fmla="*/ 4854 h 4871"/>
                <a:gd name="T48" fmla="*/ 890 w 2972"/>
                <a:gd name="T49" fmla="*/ 4863 h 4871"/>
                <a:gd name="T50" fmla="*/ 642 w 2972"/>
                <a:gd name="T51" fmla="*/ 4806 h 4871"/>
                <a:gd name="T52" fmla="*/ 530 w 2972"/>
                <a:gd name="T53" fmla="*/ 4767 h 4871"/>
                <a:gd name="T54" fmla="*/ 434 w 2972"/>
                <a:gd name="T55" fmla="*/ 4702 h 4871"/>
                <a:gd name="T56" fmla="*/ 276 w 2972"/>
                <a:gd name="T57" fmla="*/ 4569 h 4871"/>
                <a:gd name="T58" fmla="*/ 229 w 2972"/>
                <a:gd name="T59" fmla="*/ 4441 h 4871"/>
                <a:gd name="T60" fmla="*/ 225 w 2972"/>
                <a:gd name="T61" fmla="*/ 4256 h 4871"/>
                <a:gd name="T62" fmla="*/ 215 w 2972"/>
                <a:gd name="T63" fmla="*/ 4075 h 4871"/>
                <a:gd name="T64" fmla="*/ 212 w 2972"/>
                <a:gd name="T65" fmla="*/ 3919 h 4871"/>
                <a:gd name="T66" fmla="*/ 232 w 2972"/>
                <a:gd name="T67" fmla="*/ 3587 h 4871"/>
                <a:gd name="T68" fmla="*/ 231 w 2972"/>
                <a:gd name="T69" fmla="*/ 3171 h 4871"/>
                <a:gd name="T70" fmla="*/ 118 w 2972"/>
                <a:gd name="T71" fmla="*/ 2807 h 4871"/>
                <a:gd name="T72" fmla="*/ 0 w 2972"/>
                <a:gd name="T73" fmla="*/ 2472 h 4871"/>
                <a:gd name="T74" fmla="*/ 92 w 2972"/>
                <a:gd name="T75" fmla="*/ 2044 h 4871"/>
                <a:gd name="T76" fmla="*/ 291 w 2972"/>
                <a:gd name="T77" fmla="*/ 1647 h 4871"/>
                <a:gd name="T78" fmla="*/ 473 w 2972"/>
                <a:gd name="T79" fmla="*/ 1344 h 4871"/>
                <a:gd name="T80" fmla="*/ 573 w 2972"/>
                <a:gd name="T81" fmla="*/ 1066 h 4871"/>
                <a:gd name="T82" fmla="*/ 593 w 2972"/>
                <a:gd name="T83" fmla="*/ 702 h 4871"/>
                <a:gd name="T84" fmla="*/ 588 w 2972"/>
                <a:gd name="T85" fmla="*/ 517 h 4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72" h="4871">
                  <a:moveTo>
                    <a:pt x="588" y="517"/>
                  </a:moveTo>
                  <a:lnTo>
                    <a:pt x="762" y="395"/>
                  </a:lnTo>
                  <a:lnTo>
                    <a:pt x="940" y="286"/>
                  </a:lnTo>
                  <a:lnTo>
                    <a:pt x="1115" y="190"/>
                  </a:lnTo>
                  <a:lnTo>
                    <a:pt x="1285" y="111"/>
                  </a:lnTo>
                  <a:lnTo>
                    <a:pt x="1440" y="50"/>
                  </a:lnTo>
                  <a:lnTo>
                    <a:pt x="1580" y="13"/>
                  </a:lnTo>
                  <a:lnTo>
                    <a:pt x="1697" y="0"/>
                  </a:lnTo>
                  <a:lnTo>
                    <a:pt x="1786" y="17"/>
                  </a:lnTo>
                  <a:lnTo>
                    <a:pt x="1871" y="54"/>
                  </a:lnTo>
                  <a:lnTo>
                    <a:pt x="1973" y="103"/>
                  </a:lnTo>
                  <a:lnTo>
                    <a:pt x="2085" y="161"/>
                  </a:lnTo>
                  <a:lnTo>
                    <a:pt x="2201" y="223"/>
                  </a:lnTo>
                  <a:lnTo>
                    <a:pt x="2311" y="283"/>
                  </a:lnTo>
                  <a:lnTo>
                    <a:pt x="2411" y="340"/>
                  </a:lnTo>
                  <a:lnTo>
                    <a:pt x="2491" y="390"/>
                  </a:lnTo>
                  <a:lnTo>
                    <a:pt x="2547" y="429"/>
                  </a:lnTo>
                  <a:lnTo>
                    <a:pt x="2588" y="469"/>
                  </a:lnTo>
                  <a:lnTo>
                    <a:pt x="2633" y="528"/>
                  </a:lnTo>
                  <a:lnTo>
                    <a:pt x="2680" y="601"/>
                  </a:lnTo>
                  <a:lnTo>
                    <a:pt x="2727" y="688"/>
                  </a:lnTo>
                  <a:lnTo>
                    <a:pt x="2768" y="780"/>
                  </a:lnTo>
                  <a:lnTo>
                    <a:pt x="2804" y="878"/>
                  </a:lnTo>
                  <a:lnTo>
                    <a:pt x="2830" y="975"/>
                  </a:lnTo>
                  <a:lnTo>
                    <a:pt x="2848" y="1073"/>
                  </a:lnTo>
                  <a:lnTo>
                    <a:pt x="2861" y="1171"/>
                  </a:lnTo>
                  <a:lnTo>
                    <a:pt x="2881" y="1279"/>
                  </a:lnTo>
                  <a:lnTo>
                    <a:pt x="2904" y="1392"/>
                  </a:lnTo>
                  <a:lnTo>
                    <a:pt x="2928" y="1506"/>
                  </a:lnTo>
                  <a:lnTo>
                    <a:pt x="2948" y="1616"/>
                  </a:lnTo>
                  <a:lnTo>
                    <a:pt x="2964" y="1724"/>
                  </a:lnTo>
                  <a:lnTo>
                    <a:pt x="2972" y="1821"/>
                  </a:lnTo>
                  <a:lnTo>
                    <a:pt x="2970" y="1907"/>
                  </a:lnTo>
                  <a:lnTo>
                    <a:pt x="2955" y="2006"/>
                  </a:lnTo>
                  <a:lnTo>
                    <a:pt x="2934" y="2137"/>
                  </a:lnTo>
                  <a:lnTo>
                    <a:pt x="2907" y="2289"/>
                  </a:lnTo>
                  <a:lnTo>
                    <a:pt x="2877" y="2452"/>
                  </a:lnTo>
                  <a:lnTo>
                    <a:pt x="2843" y="2609"/>
                  </a:lnTo>
                  <a:lnTo>
                    <a:pt x="2809" y="2753"/>
                  </a:lnTo>
                  <a:lnTo>
                    <a:pt x="2776" y="2868"/>
                  </a:lnTo>
                  <a:lnTo>
                    <a:pt x="2746" y="2945"/>
                  </a:lnTo>
                  <a:lnTo>
                    <a:pt x="2718" y="3003"/>
                  </a:lnTo>
                  <a:lnTo>
                    <a:pt x="2695" y="3075"/>
                  </a:lnTo>
                  <a:lnTo>
                    <a:pt x="2671" y="3153"/>
                  </a:lnTo>
                  <a:lnTo>
                    <a:pt x="2648" y="3236"/>
                  </a:lnTo>
                  <a:lnTo>
                    <a:pt x="2619" y="3318"/>
                  </a:lnTo>
                  <a:lnTo>
                    <a:pt x="2585" y="3398"/>
                  </a:lnTo>
                  <a:lnTo>
                    <a:pt x="2542" y="3468"/>
                  </a:lnTo>
                  <a:lnTo>
                    <a:pt x="2490" y="3529"/>
                  </a:lnTo>
                  <a:lnTo>
                    <a:pt x="2422" y="3581"/>
                  </a:lnTo>
                  <a:lnTo>
                    <a:pt x="2341" y="3635"/>
                  </a:lnTo>
                  <a:lnTo>
                    <a:pt x="2252" y="3690"/>
                  </a:lnTo>
                  <a:lnTo>
                    <a:pt x="2161" y="3747"/>
                  </a:lnTo>
                  <a:lnTo>
                    <a:pt x="2072" y="3803"/>
                  </a:lnTo>
                  <a:lnTo>
                    <a:pt x="1991" y="3861"/>
                  </a:lnTo>
                  <a:lnTo>
                    <a:pt x="1923" y="3917"/>
                  </a:lnTo>
                  <a:lnTo>
                    <a:pt x="1874" y="3976"/>
                  </a:lnTo>
                  <a:lnTo>
                    <a:pt x="1828" y="4039"/>
                  </a:lnTo>
                  <a:lnTo>
                    <a:pt x="1773" y="4114"/>
                  </a:lnTo>
                  <a:lnTo>
                    <a:pt x="1711" y="4195"/>
                  </a:lnTo>
                  <a:lnTo>
                    <a:pt x="1645" y="4282"/>
                  </a:lnTo>
                  <a:lnTo>
                    <a:pt x="1578" y="4369"/>
                  </a:lnTo>
                  <a:lnTo>
                    <a:pt x="1513" y="4453"/>
                  </a:lnTo>
                  <a:lnTo>
                    <a:pt x="1452" y="4530"/>
                  </a:lnTo>
                  <a:lnTo>
                    <a:pt x="1400" y="4600"/>
                  </a:lnTo>
                  <a:lnTo>
                    <a:pt x="1355" y="4657"/>
                  </a:lnTo>
                  <a:lnTo>
                    <a:pt x="1320" y="4707"/>
                  </a:lnTo>
                  <a:lnTo>
                    <a:pt x="1289" y="4749"/>
                  </a:lnTo>
                  <a:lnTo>
                    <a:pt x="1260" y="4786"/>
                  </a:lnTo>
                  <a:lnTo>
                    <a:pt x="1226" y="4815"/>
                  </a:lnTo>
                  <a:lnTo>
                    <a:pt x="1185" y="4838"/>
                  </a:lnTo>
                  <a:lnTo>
                    <a:pt x="1132" y="4854"/>
                  </a:lnTo>
                  <a:lnTo>
                    <a:pt x="1063" y="4869"/>
                  </a:lnTo>
                  <a:lnTo>
                    <a:pt x="979" y="4871"/>
                  </a:lnTo>
                  <a:lnTo>
                    <a:pt x="890" y="4863"/>
                  </a:lnTo>
                  <a:lnTo>
                    <a:pt x="801" y="4848"/>
                  </a:lnTo>
                  <a:lnTo>
                    <a:pt x="717" y="4828"/>
                  </a:lnTo>
                  <a:lnTo>
                    <a:pt x="642" y="4806"/>
                  </a:lnTo>
                  <a:lnTo>
                    <a:pt x="583" y="4786"/>
                  </a:lnTo>
                  <a:lnTo>
                    <a:pt x="543" y="4771"/>
                  </a:lnTo>
                  <a:lnTo>
                    <a:pt x="530" y="4767"/>
                  </a:lnTo>
                  <a:lnTo>
                    <a:pt x="516" y="4758"/>
                  </a:lnTo>
                  <a:lnTo>
                    <a:pt x="483" y="4736"/>
                  </a:lnTo>
                  <a:lnTo>
                    <a:pt x="434" y="4702"/>
                  </a:lnTo>
                  <a:lnTo>
                    <a:pt x="380" y="4662"/>
                  </a:lnTo>
                  <a:lnTo>
                    <a:pt x="324" y="4615"/>
                  </a:lnTo>
                  <a:lnTo>
                    <a:pt x="276" y="4569"/>
                  </a:lnTo>
                  <a:lnTo>
                    <a:pt x="242" y="4524"/>
                  </a:lnTo>
                  <a:lnTo>
                    <a:pt x="230" y="4485"/>
                  </a:lnTo>
                  <a:lnTo>
                    <a:pt x="229" y="4441"/>
                  </a:lnTo>
                  <a:lnTo>
                    <a:pt x="228" y="4385"/>
                  </a:lnTo>
                  <a:lnTo>
                    <a:pt x="226" y="4321"/>
                  </a:lnTo>
                  <a:lnTo>
                    <a:pt x="225" y="4256"/>
                  </a:lnTo>
                  <a:lnTo>
                    <a:pt x="222" y="4188"/>
                  </a:lnTo>
                  <a:lnTo>
                    <a:pt x="219" y="4128"/>
                  </a:lnTo>
                  <a:lnTo>
                    <a:pt x="215" y="4075"/>
                  </a:lnTo>
                  <a:lnTo>
                    <a:pt x="212" y="4038"/>
                  </a:lnTo>
                  <a:lnTo>
                    <a:pt x="209" y="3991"/>
                  </a:lnTo>
                  <a:lnTo>
                    <a:pt x="212" y="3919"/>
                  </a:lnTo>
                  <a:lnTo>
                    <a:pt x="217" y="3824"/>
                  </a:lnTo>
                  <a:lnTo>
                    <a:pt x="225" y="3713"/>
                  </a:lnTo>
                  <a:lnTo>
                    <a:pt x="232" y="3587"/>
                  </a:lnTo>
                  <a:lnTo>
                    <a:pt x="237" y="3452"/>
                  </a:lnTo>
                  <a:lnTo>
                    <a:pt x="236" y="3312"/>
                  </a:lnTo>
                  <a:lnTo>
                    <a:pt x="231" y="3171"/>
                  </a:lnTo>
                  <a:lnTo>
                    <a:pt x="208" y="3038"/>
                  </a:lnTo>
                  <a:lnTo>
                    <a:pt x="168" y="2919"/>
                  </a:lnTo>
                  <a:lnTo>
                    <a:pt x="118" y="2807"/>
                  </a:lnTo>
                  <a:lnTo>
                    <a:pt x="68" y="2700"/>
                  </a:lnTo>
                  <a:lnTo>
                    <a:pt x="25" y="2589"/>
                  </a:lnTo>
                  <a:lnTo>
                    <a:pt x="0" y="2472"/>
                  </a:lnTo>
                  <a:lnTo>
                    <a:pt x="0" y="2342"/>
                  </a:lnTo>
                  <a:lnTo>
                    <a:pt x="35" y="2197"/>
                  </a:lnTo>
                  <a:lnTo>
                    <a:pt x="92" y="2044"/>
                  </a:lnTo>
                  <a:lnTo>
                    <a:pt x="156" y="1902"/>
                  </a:lnTo>
                  <a:lnTo>
                    <a:pt x="222" y="1769"/>
                  </a:lnTo>
                  <a:lnTo>
                    <a:pt x="291" y="1647"/>
                  </a:lnTo>
                  <a:lnTo>
                    <a:pt x="357" y="1534"/>
                  </a:lnTo>
                  <a:lnTo>
                    <a:pt x="418" y="1434"/>
                  </a:lnTo>
                  <a:lnTo>
                    <a:pt x="473" y="1344"/>
                  </a:lnTo>
                  <a:lnTo>
                    <a:pt x="519" y="1265"/>
                  </a:lnTo>
                  <a:lnTo>
                    <a:pt x="552" y="1177"/>
                  </a:lnTo>
                  <a:lnTo>
                    <a:pt x="573" y="1066"/>
                  </a:lnTo>
                  <a:lnTo>
                    <a:pt x="586" y="942"/>
                  </a:lnTo>
                  <a:lnTo>
                    <a:pt x="592" y="818"/>
                  </a:lnTo>
                  <a:lnTo>
                    <a:pt x="593" y="702"/>
                  </a:lnTo>
                  <a:lnTo>
                    <a:pt x="591" y="606"/>
                  </a:lnTo>
                  <a:lnTo>
                    <a:pt x="589" y="540"/>
                  </a:lnTo>
                  <a:lnTo>
                    <a:pt x="588" y="517"/>
                  </a:lnTo>
                  <a:close/>
                </a:path>
              </a:pathLst>
            </a:custGeom>
            <a:solidFill>
              <a:srgbClr val="FF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7700" y="6716"/>
              <a:ext cx="978" cy="1186"/>
            </a:xfrm>
            <a:custGeom>
              <a:avLst/>
              <a:gdLst>
                <a:gd name="T0" fmla="*/ 942 w 2934"/>
                <a:gd name="T1" fmla="*/ 308 h 4743"/>
                <a:gd name="T2" fmla="*/ 1440 w 2934"/>
                <a:gd name="T3" fmla="*/ 57 h 4743"/>
                <a:gd name="T4" fmla="*/ 1784 w 2934"/>
                <a:gd name="T5" fmla="*/ 16 h 4743"/>
                <a:gd name="T6" fmla="*/ 2078 w 2934"/>
                <a:gd name="T7" fmla="*/ 158 h 4743"/>
                <a:gd name="T8" fmla="*/ 2398 w 2934"/>
                <a:gd name="T9" fmla="*/ 334 h 4743"/>
                <a:gd name="T10" fmla="*/ 2573 w 2934"/>
                <a:gd name="T11" fmla="*/ 462 h 4743"/>
                <a:gd name="T12" fmla="*/ 2705 w 2934"/>
                <a:gd name="T13" fmla="*/ 676 h 4743"/>
                <a:gd name="T14" fmla="*/ 2803 w 2934"/>
                <a:gd name="T15" fmla="*/ 960 h 4743"/>
                <a:gd name="T16" fmla="*/ 2851 w 2934"/>
                <a:gd name="T17" fmla="*/ 1261 h 4743"/>
                <a:gd name="T18" fmla="*/ 2913 w 2934"/>
                <a:gd name="T19" fmla="*/ 1591 h 4743"/>
                <a:gd name="T20" fmla="*/ 2932 w 2934"/>
                <a:gd name="T21" fmla="*/ 1877 h 4743"/>
                <a:gd name="T22" fmla="*/ 2870 w 2934"/>
                <a:gd name="T23" fmla="*/ 2257 h 4743"/>
                <a:gd name="T24" fmla="*/ 2772 w 2934"/>
                <a:gd name="T25" fmla="*/ 2717 h 4743"/>
                <a:gd name="T26" fmla="*/ 2680 w 2934"/>
                <a:gd name="T27" fmla="*/ 2966 h 4743"/>
                <a:gd name="T28" fmla="*/ 2612 w 2934"/>
                <a:gd name="T29" fmla="*/ 3187 h 4743"/>
                <a:gd name="T30" fmla="*/ 2510 w 2934"/>
                <a:gd name="T31" fmla="*/ 3407 h 4743"/>
                <a:gd name="T32" fmla="*/ 2312 w 2934"/>
                <a:gd name="T33" fmla="*/ 3570 h 4743"/>
                <a:gd name="T34" fmla="*/ 2049 w 2934"/>
                <a:gd name="T35" fmla="*/ 3731 h 4743"/>
                <a:gd name="T36" fmla="*/ 1853 w 2934"/>
                <a:gd name="T37" fmla="*/ 3901 h 4743"/>
                <a:gd name="T38" fmla="*/ 1689 w 2934"/>
                <a:gd name="T39" fmla="*/ 4119 h 4743"/>
                <a:gd name="T40" fmla="*/ 1490 w 2934"/>
                <a:gd name="T41" fmla="*/ 4375 h 4743"/>
                <a:gd name="T42" fmla="*/ 1332 w 2934"/>
                <a:gd name="T43" fmla="*/ 4578 h 4743"/>
                <a:gd name="T44" fmla="*/ 1239 w 2934"/>
                <a:gd name="T45" fmla="*/ 4683 h 4743"/>
                <a:gd name="T46" fmla="*/ 1112 w 2934"/>
                <a:gd name="T47" fmla="*/ 4728 h 4743"/>
                <a:gd name="T48" fmla="*/ 875 w 2934"/>
                <a:gd name="T49" fmla="*/ 4735 h 4743"/>
                <a:gd name="T50" fmla="*/ 634 w 2934"/>
                <a:gd name="T51" fmla="*/ 4673 h 4743"/>
                <a:gd name="T52" fmla="*/ 527 w 2934"/>
                <a:gd name="T53" fmla="*/ 4633 h 4743"/>
                <a:gd name="T54" fmla="*/ 439 w 2934"/>
                <a:gd name="T55" fmla="*/ 4576 h 4743"/>
                <a:gd name="T56" fmla="*/ 295 w 2934"/>
                <a:gd name="T57" fmla="*/ 4456 h 4743"/>
                <a:gd name="T58" fmla="*/ 253 w 2934"/>
                <a:gd name="T59" fmla="*/ 4332 h 4743"/>
                <a:gd name="T60" fmla="*/ 246 w 2934"/>
                <a:gd name="T61" fmla="*/ 4166 h 4743"/>
                <a:gd name="T62" fmla="*/ 235 w 2934"/>
                <a:gd name="T63" fmla="*/ 4005 h 4743"/>
                <a:gd name="T64" fmla="*/ 229 w 2934"/>
                <a:gd name="T65" fmla="*/ 3855 h 4743"/>
                <a:gd name="T66" fmla="*/ 238 w 2934"/>
                <a:gd name="T67" fmla="*/ 3543 h 4743"/>
                <a:gd name="T68" fmla="*/ 231 w 2934"/>
                <a:gd name="T69" fmla="*/ 3139 h 4743"/>
                <a:gd name="T70" fmla="*/ 118 w 2934"/>
                <a:gd name="T71" fmla="*/ 2775 h 4743"/>
                <a:gd name="T72" fmla="*/ 0 w 2934"/>
                <a:gd name="T73" fmla="*/ 2440 h 4743"/>
                <a:gd name="T74" fmla="*/ 92 w 2934"/>
                <a:gd name="T75" fmla="*/ 2012 h 4743"/>
                <a:gd name="T76" fmla="*/ 291 w 2934"/>
                <a:gd name="T77" fmla="*/ 1615 h 4743"/>
                <a:gd name="T78" fmla="*/ 473 w 2934"/>
                <a:gd name="T79" fmla="*/ 1312 h 4743"/>
                <a:gd name="T80" fmla="*/ 573 w 2934"/>
                <a:gd name="T81" fmla="*/ 1043 h 4743"/>
                <a:gd name="T82" fmla="*/ 594 w 2934"/>
                <a:gd name="T83" fmla="*/ 710 h 4743"/>
                <a:gd name="T84" fmla="*/ 590 w 2934"/>
                <a:gd name="T85" fmla="*/ 544 h 4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34" h="4743">
                  <a:moveTo>
                    <a:pt x="590" y="544"/>
                  </a:moveTo>
                  <a:lnTo>
                    <a:pt x="764" y="421"/>
                  </a:lnTo>
                  <a:lnTo>
                    <a:pt x="942" y="308"/>
                  </a:lnTo>
                  <a:lnTo>
                    <a:pt x="1116" y="207"/>
                  </a:lnTo>
                  <a:lnTo>
                    <a:pt x="1285" y="123"/>
                  </a:lnTo>
                  <a:lnTo>
                    <a:pt x="1440" y="57"/>
                  </a:lnTo>
                  <a:lnTo>
                    <a:pt x="1578" y="16"/>
                  </a:lnTo>
                  <a:lnTo>
                    <a:pt x="1693" y="0"/>
                  </a:lnTo>
                  <a:lnTo>
                    <a:pt x="1784" y="16"/>
                  </a:lnTo>
                  <a:lnTo>
                    <a:pt x="1867" y="53"/>
                  </a:lnTo>
                  <a:lnTo>
                    <a:pt x="1968" y="102"/>
                  </a:lnTo>
                  <a:lnTo>
                    <a:pt x="2078" y="158"/>
                  </a:lnTo>
                  <a:lnTo>
                    <a:pt x="2191" y="219"/>
                  </a:lnTo>
                  <a:lnTo>
                    <a:pt x="2300" y="277"/>
                  </a:lnTo>
                  <a:lnTo>
                    <a:pt x="2398" y="334"/>
                  </a:lnTo>
                  <a:lnTo>
                    <a:pt x="2477" y="382"/>
                  </a:lnTo>
                  <a:lnTo>
                    <a:pt x="2532" y="421"/>
                  </a:lnTo>
                  <a:lnTo>
                    <a:pt x="2573" y="462"/>
                  </a:lnTo>
                  <a:lnTo>
                    <a:pt x="2616" y="520"/>
                  </a:lnTo>
                  <a:lnTo>
                    <a:pt x="2661" y="591"/>
                  </a:lnTo>
                  <a:lnTo>
                    <a:pt x="2705" y="676"/>
                  </a:lnTo>
                  <a:lnTo>
                    <a:pt x="2744" y="766"/>
                  </a:lnTo>
                  <a:lnTo>
                    <a:pt x="2778" y="863"/>
                  </a:lnTo>
                  <a:lnTo>
                    <a:pt x="2803" y="960"/>
                  </a:lnTo>
                  <a:lnTo>
                    <a:pt x="2820" y="1057"/>
                  </a:lnTo>
                  <a:lnTo>
                    <a:pt x="2832" y="1155"/>
                  </a:lnTo>
                  <a:lnTo>
                    <a:pt x="2851" y="1261"/>
                  </a:lnTo>
                  <a:lnTo>
                    <a:pt x="2872" y="1371"/>
                  </a:lnTo>
                  <a:lnTo>
                    <a:pt x="2895" y="1482"/>
                  </a:lnTo>
                  <a:lnTo>
                    <a:pt x="2913" y="1591"/>
                  </a:lnTo>
                  <a:lnTo>
                    <a:pt x="2928" y="1696"/>
                  </a:lnTo>
                  <a:lnTo>
                    <a:pt x="2934" y="1792"/>
                  </a:lnTo>
                  <a:lnTo>
                    <a:pt x="2932" y="1877"/>
                  </a:lnTo>
                  <a:lnTo>
                    <a:pt x="2918" y="1975"/>
                  </a:lnTo>
                  <a:lnTo>
                    <a:pt x="2897" y="2107"/>
                  </a:lnTo>
                  <a:lnTo>
                    <a:pt x="2870" y="2257"/>
                  </a:lnTo>
                  <a:lnTo>
                    <a:pt x="2839" y="2419"/>
                  </a:lnTo>
                  <a:lnTo>
                    <a:pt x="2805" y="2576"/>
                  </a:lnTo>
                  <a:lnTo>
                    <a:pt x="2772" y="2717"/>
                  </a:lnTo>
                  <a:lnTo>
                    <a:pt x="2737" y="2833"/>
                  </a:lnTo>
                  <a:lnTo>
                    <a:pt x="2707" y="2909"/>
                  </a:lnTo>
                  <a:lnTo>
                    <a:pt x="2680" y="2966"/>
                  </a:lnTo>
                  <a:lnTo>
                    <a:pt x="2656" y="3034"/>
                  </a:lnTo>
                  <a:lnTo>
                    <a:pt x="2634" y="3108"/>
                  </a:lnTo>
                  <a:lnTo>
                    <a:pt x="2612" y="3187"/>
                  </a:lnTo>
                  <a:lnTo>
                    <a:pt x="2585" y="3264"/>
                  </a:lnTo>
                  <a:lnTo>
                    <a:pt x="2552" y="3338"/>
                  </a:lnTo>
                  <a:lnTo>
                    <a:pt x="2510" y="3407"/>
                  </a:lnTo>
                  <a:lnTo>
                    <a:pt x="2459" y="3466"/>
                  </a:lnTo>
                  <a:lnTo>
                    <a:pt x="2391" y="3517"/>
                  </a:lnTo>
                  <a:lnTo>
                    <a:pt x="2312" y="3570"/>
                  </a:lnTo>
                  <a:lnTo>
                    <a:pt x="2225" y="3623"/>
                  </a:lnTo>
                  <a:lnTo>
                    <a:pt x="2136" y="3677"/>
                  </a:lnTo>
                  <a:lnTo>
                    <a:pt x="2049" y="3731"/>
                  </a:lnTo>
                  <a:lnTo>
                    <a:pt x="1969" y="3787"/>
                  </a:lnTo>
                  <a:lnTo>
                    <a:pt x="1902" y="3843"/>
                  </a:lnTo>
                  <a:lnTo>
                    <a:pt x="1853" y="3901"/>
                  </a:lnTo>
                  <a:lnTo>
                    <a:pt x="1807" y="3964"/>
                  </a:lnTo>
                  <a:lnTo>
                    <a:pt x="1752" y="4038"/>
                  </a:lnTo>
                  <a:lnTo>
                    <a:pt x="1689" y="4119"/>
                  </a:lnTo>
                  <a:lnTo>
                    <a:pt x="1624" y="4206"/>
                  </a:lnTo>
                  <a:lnTo>
                    <a:pt x="1556" y="4291"/>
                  </a:lnTo>
                  <a:lnTo>
                    <a:pt x="1490" y="4375"/>
                  </a:lnTo>
                  <a:lnTo>
                    <a:pt x="1429" y="4453"/>
                  </a:lnTo>
                  <a:lnTo>
                    <a:pt x="1376" y="4523"/>
                  </a:lnTo>
                  <a:lnTo>
                    <a:pt x="1332" y="4578"/>
                  </a:lnTo>
                  <a:lnTo>
                    <a:pt x="1297" y="4622"/>
                  </a:lnTo>
                  <a:lnTo>
                    <a:pt x="1267" y="4656"/>
                  </a:lnTo>
                  <a:lnTo>
                    <a:pt x="1239" y="4683"/>
                  </a:lnTo>
                  <a:lnTo>
                    <a:pt x="1205" y="4702"/>
                  </a:lnTo>
                  <a:lnTo>
                    <a:pt x="1165" y="4717"/>
                  </a:lnTo>
                  <a:lnTo>
                    <a:pt x="1112" y="4728"/>
                  </a:lnTo>
                  <a:lnTo>
                    <a:pt x="1044" y="4741"/>
                  </a:lnTo>
                  <a:lnTo>
                    <a:pt x="961" y="4743"/>
                  </a:lnTo>
                  <a:lnTo>
                    <a:pt x="875" y="4735"/>
                  </a:lnTo>
                  <a:lnTo>
                    <a:pt x="787" y="4717"/>
                  </a:lnTo>
                  <a:lnTo>
                    <a:pt x="707" y="4696"/>
                  </a:lnTo>
                  <a:lnTo>
                    <a:pt x="634" y="4673"/>
                  </a:lnTo>
                  <a:lnTo>
                    <a:pt x="578" y="4653"/>
                  </a:lnTo>
                  <a:lnTo>
                    <a:pt x="539" y="4638"/>
                  </a:lnTo>
                  <a:lnTo>
                    <a:pt x="527" y="4633"/>
                  </a:lnTo>
                  <a:lnTo>
                    <a:pt x="514" y="4625"/>
                  </a:lnTo>
                  <a:lnTo>
                    <a:pt x="483" y="4606"/>
                  </a:lnTo>
                  <a:lnTo>
                    <a:pt x="439" y="4576"/>
                  </a:lnTo>
                  <a:lnTo>
                    <a:pt x="390" y="4540"/>
                  </a:lnTo>
                  <a:lnTo>
                    <a:pt x="339" y="4498"/>
                  </a:lnTo>
                  <a:lnTo>
                    <a:pt x="295" y="4456"/>
                  </a:lnTo>
                  <a:lnTo>
                    <a:pt x="265" y="4414"/>
                  </a:lnTo>
                  <a:lnTo>
                    <a:pt x="254" y="4375"/>
                  </a:lnTo>
                  <a:lnTo>
                    <a:pt x="253" y="4332"/>
                  </a:lnTo>
                  <a:lnTo>
                    <a:pt x="251" y="4281"/>
                  </a:lnTo>
                  <a:lnTo>
                    <a:pt x="248" y="4224"/>
                  </a:lnTo>
                  <a:lnTo>
                    <a:pt x="246" y="4166"/>
                  </a:lnTo>
                  <a:lnTo>
                    <a:pt x="242" y="4106"/>
                  </a:lnTo>
                  <a:lnTo>
                    <a:pt x="239" y="4052"/>
                  </a:lnTo>
                  <a:lnTo>
                    <a:pt x="235" y="4005"/>
                  </a:lnTo>
                  <a:lnTo>
                    <a:pt x="231" y="3968"/>
                  </a:lnTo>
                  <a:lnTo>
                    <a:pt x="228" y="3923"/>
                  </a:lnTo>
                  <a:lnTo>
                    <a:pt x="229" y="3855"/>
                  </a:lnTo>
                  <a:lnTo>
                    <a:pt x="231" y="3767"/>
                  </a:lnTo>
                  <a:lnTo>
                    <a:pt x="236" y="3663"/>
                  </a:lnTo>
                  <a:lnTo>
                    <a:pt x="238" y="3543"/>
                  </a:lnTo>
                  <a:lnTo>
                    <a:pt x="240" y="3414"/>
                  </a:lnTo>
                  <a:lnTo>
                    <a:pt x="237" y="3277"/>
                  </a:lnTo>
                  <a:lnTo>
                    <a:pt x="231" y="3139"/>
                  </a:lnTo>
                  <a:lnTo>
                    <a:pt x="208" y="3006"/>
                  </a:lnTo>
                  <a:lnTo>
                    <a:pt x="168" y="2887"/>
                  </a:lnTo>
                  <a:lnTo>
                    <a:pt x="118" y="2775"/>
                  </a:lnTo>
                  <a:lnTo>
                    <a:pt x="68" y="2668"/>
                  </a:lnTo>
                  <a:lnTo>
                    <a:pt x="25" y="2557"/>
                  </a:lnTo>
                  <a:lnTo>
                    <a:pt x="0" y="2440"/>
                  </a:lnTo>
                  <a:lnTo>
                    <a:pt x="0" y="2310"/>
                  </a:lnTo>
                  <a:lnTo>
                    <a:pt x="35" y="2165"/>
                  </a:lnTo>
                  <a:lnTo>
                    <a:pt x="92" y="2012"/>
                  </a:lnTo>
                  <a:lnTo>
                    <a:pt x="156" y="1870"/>
                  </a:lnTo>
                  <a:lnTo>
                    <a:pt x="222" y="1737"/>
                  </a:lnTo>
                  <a:lnTo>
                    <a:pt x="291" y="1615"/>
                  </a:lnTo>
                  <a:lnTo>
                    <a:pt x="357" y="1502"/>
                  </a:lnTo>
                  <a:lnTo>
                    <a:pt x="418" y="1402"/>
                  </a:lnTo>
                  <a:lnTo>
                    <a:pt x="473" y="1312"/>
                  </a:lnTo>
                  <a:lnTo>
                    <a:pt x="519" y="1233"/>
                  </a:lnTo>
                  <a:lnTo>
                    <a:pt x="552" y="1147"/>
                  </a:lnTo>
                  <a:lnTo>
                    <a:pt x="573" y="1043"/>
                  </a:lnTo>
                  <a:lnTo>
                    <a:pt x="586" y="929"/>
                  </a:lnTo>
                  <a:lnTo>
                    <a:pt x="593" y="815"/>
                  </a:lnTo>
                  <a:lnTo>
                    <a:pt x="594" y="710"/>
                  </a:lnTo>
                  <a:lnTo>
                    <a:pt x="593" y="624"/>
                  </a:lnTo>
                  <a:lnTo>
                    <a:pt x="591" y="565"/>
                  </a:lnTo>
                  <a:lnTo>
                    <a:pt x="590" y="544"/>
                  </a:lnTo>
                  <a:close/>
                </a:path>
              </a:pathLst>
            </a:custGeom>
            <a:solidFill>
              <a:srgbClr val="FF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7700" y="6724"/>
              <a:ext cx="966" cy="1154"/>
            </a:xfrm>
            <a:custGeom>
              <a:avLst/>
              <a:gdLst>
                <a:gd name="T0" fmla="*/ 943 w 2898"/>
                <a:gd name="T1" fmla="*/ 330 h 4613"/>
                <a:gd name="T2" fmla="*/ 1438 w 2898"/>
                <a:gd name="T3" fmla="*/ 65 h 4613"/>
                <a:gd name="T4" fmla="*/ 1781 w 2898"/>
                <a:gd name="T5" fmla="*/ 14 h 4613"/>
                <a:gd name="T6" fmla="*/ 2072 w 2898"/>
                <a:gd name="T7" fmla="*/ 153 h 4613"/>
                <a:gd name="T8" fmla="*/ 2384 w 2898"/>
                <a:gd name="T9" fmla="*/ 326 h 4613"/>
                <a:gd name="T10" fmla="*/ 2556 w 2898"/>
                <a:gd name="T11" fmla="*/ 453 h 4613"/>
                <a:gd name="T12" fmla="*/ 2683 w 2898"/>
                <a:gd name="T13" fmla="*/ 664 h 4613"/>
                <a:gd name="T14" fmla="*/ 2776 w 2898"/>
                <a:gd name="T15" fmla="*/ 944 h 4613"/>
                <a:gd name="T16" fmla="*/ 2822 w 2898"/>
                <a:gd name="T17" fmla="*/ 1241 h 4613"/>
                <a:gd name="T18" fmla="*/ 2879 w 2898"/>
                <a:gd name="T19" fmla="*/ 1564 h 4613"/>
                <a:gd name="T20" fmla="*/ 2895 w 2898"/>
                <a:gd name="T21" fmla="*/ 1847 h 4613"/>
                <a:gd name="T22" fmla="*/ 2831 w 2898"/>
                <a:gd name="T23" fmla="*/ 2225 h 4613"/>
                <a:gd name="T24" fmla="*/ 2733 w 2898"/>
                <a:gd name="T25" fmla="*/ 2681 h 4613"/>
                <a:gd name="T26" fmla="*/ 2643 w 2898"/>
                <a:gd name="T27" fmla="*/ 2928 h 4613"/>
                <a:gd name="T28" fmla="*/ 2577 w 2898"/>
                <a:gd name="T29" fmla="*/ 3136 h 4613"/>
                <a:gd name="T30" fmla="*/ 2478 w 2898"/>
                <a:gd name="T31" fmla="*/ 3342 h 4613"/>
                <a:gd name="T32" fmla="*/ 2282 w 2898"/>
                <a:gd name="T33" fmla="*/ 3503 h 4613"/>
                <a:gd name="T34" fmla="*/ 2024 w 2898"/>
                <a:gd name="T35" fmla="*/ 3658 h 4613"/>
                <a:gd name="T36" fmla="*/ 1832 w 2898"/>
                <a:gd name="T37" fmla="*/ 3823 h 4613"/>
                <a:gd name="T38" fmla="*/ 1667 w 2898"/>
                <a:gd name="T39" fmla="*/ 4041 h 4613"/>
                <a:gd name="T40" fmla="*/ 1467 w 2898"/>
                <a:gd name="T41" fmla="*/ 4297 h 4613"/>
                <a:gd name="T42" fmla="*/ 1309 w 2898"/>
                <a:gd name="T43" fmla="*/ 4496 h 4613"/>
                <a:gd name="T44" fmla="*/ 1218 w 2898"/>
                <a:gd name="T45" fmla="*/ 4579 h 4613"/>
                <a:gd name="T46" fmla="*/ 1093 w 2898"/>
                <a:gd name="T47" fmla="*/ 4601 h 4613"/>
                <a:gd name="T48" fmla="*/ 858 w 2898"/>
                <a:gd name="T49" fmla="*/ 4605 h 4613"/>
                <a:gd name="T50" fmla="*/ 626 w 2898"/>
                <a:gd name="T51" fmla="*/ 4540 h 4613"/>
                <a:gd name="T52" fmla="*/ 523 w 2898"/>
                <a:gd name="T53" fmla="*/ 4499 h 4613"/>
                <a:gd name="T54" fmla="*/ 445 w 2898"/>
                <a:gd name="T55" fmla="*/ 4451 h 4613"/>
                <a:gd name="T56" fmla="*/ 315 w 2898"/>
                <a:gd name="T57" fmla="*/ 4342 h 4613"/>
                <a:gd name="T58" fmla="*/ 276 w 2898"/>
                <a:gd name="T59" fmla="*/ 4224 h 4613"/>
                <a:gd name="T60" fmla="*/ 268 w 2898"/>
                <a:gd name="T61" fmla="*/ 4076 h 4613"/>
                <a:gd name="T62" fmla="*/ 255 w 2898"/>
                <a:gd name="T63" fmla="*/ 3932 h 4613"/>
                <a:gd name="T64" fmla="*/ 245 w 2898"/>
                <a:gd name="T65" fmla="*/ 3790 h 4613"/>
                <a:gd name="T66" fmla="*/ 244 w 2898"/>
                <a:gd name="T67" fmla="*/ 3498 h 4613"/>
                <a:gd name="T68" fmla="*/ 231 w 2898"/>
                <a:gd name="T69" fmla="*/ 3106 h 4613"/>
                <a:gd name="T70" fmla="*/ 118 w 2898"/>
                <a:gd name="T71" fmla="*/ 2742 h 4613"/>
                <a:gd name="T72" fmla="*/ 0 w 2898"/>
                <a:gd name="T73" fmla="*/ 2407 h 4613"/>
                <a:gd name="T74" fmla="*/ 92 w 2898"/>
                <a:gd name="T75" fmla="*/ 1979 h 4613"/>
                <a:gd name="T76" fmla="*/ 291 w 2898"/>
                <a:gd name="T77" fmla="*/ 1582 h 4613"/>
                <a:gd name="T78" fmla="*/ 473 w 2898"/>
                <a:gd name="T79" fmla="*/ 1279 h 4613"/>
                <a:gd name="T80" fmla="*/ 574 w 2898"/>
                <a:gd name="T81" fmla="*/ 1019 h 4613"/>
                <a:gd name="T82" fmla="*/ 596 w 2898"/>
                <a:gd name="T83" fmla="*/ 718 h 4613"/>
                <a:gd name="T84" fmla="*/ 593 w 2898"/>
                <a:gd name="T85" fmla="*/ 571 h 4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98" h="4613">
                  <a:moveTo>
                    <a:pt x="593" y="571"/>
                  </a:moveTo>
                  <a:lnTo>
                    <a:pt x="767" y="447"/>
                  </a:lnTo>
                  <a:lnTo>
                    <a:pt x="943" y="330"/>
                  </a:lnTo>
                  <a:lnTo>
                    <a:pt x="1117" y="224"/>
                  </a:lnTo>
                  <a:lnTo>
                    <a:pt x="1285" y="136"/>
                  </a:lnTo>
                  <a:lnTo>
                    <a:pt x="1438" y="65"/>
                  </a:lnTo>
                  <a:lnTo>
                    <a:pt x="1576" y="18"/>
                  </a:lnTo>
                  <a:lnTo>
                    <a:pt x="1691" y="0"/>
                  </a:lnTo>
                  <a:lnTo>
                    <a:pt x="1781" y="14"/>
                  </a:lnTo>
                  <a:lnTo>
                    <a:pt x="1864" y="50"/>
                  </a:lnTo>
                  <a:lnTo>
                    <a:pt x="1963" y="98"/>
                  </a:lnTo>
                  <a:lnTo>
                    <a:pt x="2072" y="153"/>
                  </a:lnTo>
                  <a:lnTo>
                    <a:pt x="2183" y="213"/>
                  </a:lnTo>
                  <a:lnTo>
                    <a:pt x="2288" y="271"/>
                  </a:lnTo>
                  <a:lnTo>
                    <a:pt x="2384" y="326"/>
                  </a:lnTo>
                  <a:lnTo>
                    <a:pt x="2462" y="375"/>
                  </a:lnTo>
                  <a:lnTo>
                    <a:pt x="2516" y="413"/>
                  </a:lnTo>
                  <a:lnTo>
                    <a:pt x="2556" y="453"/>
                  </a:lnTo>
                  <a:lnTo>
                    <a:pt x="2600" y="510"/>
                  </a:lnTo>
                  <a:lnTo>
                    <a:pt x="2641" y="581"/>
                  </a:lnTo>
                  <a:lnTo>
                    <a:pt x="2683" y="664"/>
                  </a:lnTo>
                  <a:lnTo>
                    <a:pt x="2720" y="752"/>
                  </a:lnTo>
                  <a:lnTo>
                    <a:pt x="2751" y="847"/>
                  </a:lnTo>
                  <a:lnTo>
                    <a:pt x="2776" y="944"/>
                  </a:lnTo>
                  <a:lnTo>
                    <a:pt x="2791" y="1040"/>
                  </a:lnTo>
                  <a:lnTo>
                    <a:pt x="2804" y="1137"/>
                  </a:lnTo>
                  <a:lnTo>
                    <a:pt x="2822" y="1241"/>
                  </a:lnTo>
                  <a:lnTo>
                    <a:pt x="2842" y="1349"/>
                  </a:lnTo>
                  <a:lnTo>
                    <a:pt x="2862" y="1458"/>
                  </a:lnTo>
                  <a:lnTo>
                    <a:pt x="2879" y="1564"/>
                  </a:lnTo>
                  <a:lnTo>
                    <a:pt x="2893" y="1666"/>
                  </a:lnTo>
                  <a:lnTo>
                    <a:pt x="2898" y="1761"/>
                  </a:lnTo>
                  <a:lnTo>
                    <a:pt x="2895" y="1847"/>
                  </a:lnTo>
                  <a:lnTo>
                    <a:pt x="2879" y="1944"/>
                  </a:lnTo>
                  <a:lnTo>
                    <a:pt x="2858" y="2075"/>
                  </a:lnTo>
                  <a:lnTo>
                    <a:pt x="2831" y="2225"/>
                  </a:lnTo>
                  <a:lnTo>
                    <a:pt x="2801" y="2385"/>
                  </a:lnTo>
                  <a:lnTo>
                    <a:pt x="2766" y="2539"/>
                  </a:lnTo>
                  <a:lnTo>
                    <a:pt x="2733" y="2681"/>
                  </a:lnTo>
                  <a:lnTo>
                    <a:pt x="2700" y="2795"/>
                  </a:lnTo>
                  <a:lnTo>
                    <a:pt x="2670" y="2871"/>
                  </a:lnTo>
                  <a:lnTo>
                    <a:pt x="2643" y="2928"/>
                  </a:lnTo>
                  <a:lnTo>
                    <a:pt x="2620" y="2993"/>
                  </a:lnTo>
                  <a:lnTo>
                    <a:pt x="2598" y="3063"/>
                  </a:lnTo>
                  <a:lnTo>
                    <a:pt x="2577" y="3136"/>
                  </a:lnTo>
                  <a:lnTo>
                    <a:pt x="2551" y="3208"/>
                  </a:lnTo>
                  <a:lnTo>
                    <a:pt x="2519" y="3278"/>
                  </a:lnTo>
                  <a:lnTo>
                    <a:pt x="2478" y="3342"/>
                  </a:lnTo>
                  <a:lnTo>
                    <a:pt x="2427" y="3400"/>
                  </a:lnTo>
                  <a:lnTo>
                    <a:pt x="2359" y="3451"/>
                  </a:lnTo>
                  <a:lnTo>
                    <a:pt x="2282" y="3503"/>
                  </a:lnTo>
                  <a:lnTo>
                    <a:pt x="2197" y="3554"/>
                  </a:lnTo>
                  <a:lnTo>
                    <a:pt x="2109" y="3606"/>
                  </a:lnTo>
                  <a:lnTo>
                    <a:pt x="2024" y="3658"/>
                  </a:lnTo>
                  <a:lnTo>
                    <a:pt x="1947" y="3711"/>
                  </a:lnTo>
                  <a:lnTo>
                    <a:pt x="1880" y="3766"/>
                  </a:lnTo>
                  <a:lnTo>
                    <a:pt x="1832" y="3823"/>
                  </a:lnTo>
                  <a:lnTo>
                    <a:pt x="1785" y="3886"/>
                  </a:lnTo>
                  <a:lnTo>
                    <a:pt x="1730" y="3960"/>
                  </a:lnTo>
                  <a:lnTo>
                    <a:pt x="1667" y="4041"/>
                  </a:lnTo>
                  <a:lnTo>
                    <a:pt x="1602" y="4128"/>
                  </a:lnTo>
                  <a:lnTo>
                    <a:pt x="1533" y="4213"/>
                  </a:lnTo>
                  <a:lnTo>
                    <a:pt x="1467" y="4297"/>
                  </a:lnTo>
                  <a:lnTo>
                    <a:pt x="1406" y="4374"/>
                  </a:lnTo>
                  <a:lnTo>
                    <a:pt x="1353" y="4443"/>
                  </a:lnTo>
                  <a:lnTo>
                    <a:pt x="1309" y="4496"/>
                  </a:lnTo>
                  <a:lnTo>
                    <a:pt x="1276" y="4535"/>
                  </a:lnTo>
                  <a:lnTo>
                    <a:pt x="1246" y="4561"/>
                  </a:lnTo>
                  <a:lnTo>
                    <a:pt x="1218" y="4579"/>
                  </a:lnTo>
                  <a:lnTo>
                    <a:pt x="1186" y="4589"/>
                  </a:lnTo>
                  <a:lnTo>
                    <a:pt x="1146" y="4596"/>
                  </a:lnTo>
                  <a:lnTo>
                    <a:pt x="1093" y="4601"/>
                  </a:lnTo>
                  <a:lnTo>
                    <a:pt x="1026" y="4611"/>
                  </a:lnTo>
                  <a:lnTo>
                    <a:pt x="943" y="4613"/>
                  </a:lnTo>
                  <a:lnTo>
                    <a:pt x="858" y="4605"/>
                  </a:lnTo>
                  <a:lnTo>
                    <a:pt x="773" y="4587"/>
                  </a:lnTo>
                  <a:lnTo>
                    <a:pt x="695" y="4565"/>
                  </a:lnTo>
                  <a:lnTo>
                    <a:pt x="626" y="4540"/>
                  </a:lnTo>
                  <a:lnTo>
                    <a:pt x="571" y="4520"/>
                  </a:lnTo>
                  <a:lnTo>
                    <a:pt x="536" y="4505"/>
                  </a:lnTo>
                  <a:lnTo>
                    <a:pt x="523" y="4499"/>
                  </a:lnTo>
                  <a:lnTo>
                    <a:pt x="512" y="4493"/>
                  </a:lnTo>
                  <a:lnTo>
                    <a:pt x="485" y="4476"/>
                  </a:lnTo>
                  <a:lnTo>
                    <a:pt x="445" y="4451"/>
                  </a:lnTo>
                  <a:lnTo>
                    <a:pt x="400" y="4419"/>
                  </a:lnTo>
                  <a:lnTo>
                    <a:pt x="355" y="4381"/>
                  </a:lnTo>
                  <a:lnTo>
                    <a:pt x="315" y="4342"/>
                  </a:lnTo>
                  <a:lnTo>
                    <a:pt x="287" y="4302"/>
                  </a:lnTo>
                  <a:lnTo>
                    <a:pt x="278" y="4265"/>
                  </a:lnTo>
                  <a:lnTo>
                    <a:pt x="276" y="4224"/>
                  </a:lnTo>
                  <a:lnTo>
                    <a:pt x="274" y="4177"/>
                  </a:lnTo>
                  <a:lnTo>
                    <a:pt x="271" y="4126"/>
                  </a:lnTo>
                  <a:lnTo>
                    <a:pt x="268" y="4076"/>
                  </a:lnTo>
                  <a:lnTo>
                    <a:pt x="264" y="4024"/>
                  </a:lnTo>
                  <a:lnTo>
                    <a:pt x="260" y="3975"/>
                  </a:lnTo>
                  <a:lnTo>
                    <a:pt x="255" y="3932"/>
                  </a:lnTo>
                  <a:lnTo>
                    <a:pt x="250" y="3897"/>
                  </a:lnTo>
                  <a:lnTo>
                    <a:pt x="246" y="3854"/>
                  </a:lnTo>
                  <a:lnTo>
                    <a:pt x="245" y="3790"/>
                  </a:lnTo>
                  <a:lnTo>
                    <a:pt x="244" y="3708"/>
                  </a:lnTo>
                  <a:lnTo>
                    <a:pt x="245" y="3611"/>
                  </a:lnTo>
                  <a:lnTo>
                    <a:pt x="244" y="3498"/>
                  </a:lnTo>
                  <a:lnTo>
                    <a:pt x="242" y="3375"/>
                  </a:lnTo>
                  <a:lnTo>
                    <a:pt x="238" y="3243"/>
                  </a:lnTo>
                  <a:lnTo>
                    <a:pt x="231" y="3106"/>
                  </a:lnTo>
                  <a:lnTo>
                    <a:pt x="208" y="2973"/>
                  </a:lnTo>
                  <a:lnTo>
                    <a:pt x="168" y="2854"/>
                  </a:lnTo>
                  <a:lnTo>
                    <a:pt x="118" y="2742"/>
                  </a:lnTo>
                  <a:lnTo>
                    <a:pt x="68" y="2635"/>
                  </a:lnTo>
                  <a:lnTo>
                    <a:pt x="25" y="2524"/>
                  </a:lnTo>
                  <a:lnTo>
                    <a:pt x="0" y="2407"/>
                  </a:lnTo>
                  <a:lnTo>
                    <a:pt x="0" y="2277"/>
                  </a:lnTo>
                  <a:lnTo>
                    <a:pt x="35" y="2132"/>
                  </a:lnTo>
                  <a:lnTo>
                    <a:pt x="92" y="1979"/>
                  </a:lnTo>
                  <a:lnTo>
                    <a:pt x="156" y="1837"/>
                  </a:lnTo>
                  <a:lnTo>
                    <a:pt x="222" y="1704"/>
                  </a:lnTo>
                  <a:lnTo>
                    <a:pt x="291" y="1582"/>
                  </a:lnTo>
                  <a:lnTo>
                    <a:pt x="357" y="1469"/>
                  </a:lnTo>
                  <a:lnTo>
                    <a:pt x="418" y="1369"/>
                  </a:lnTo>
                  <a:lnTo>
                    <a:pt x="473" y="1279"/>
                  </a:lnTo>
                  <a:lnTo>
                    <a:pt x="519" y="1200"/>
                  </a:lnTo>
                  <a:lnTo>
                    <a:pt x="552" y="1116"/>
                  </a:lnTo>
                  <a:lnTo>
                    <a:pt x="574" y="1019"/>
                  </a:lnTo>
                  <a:lnTo>
                    <a:pt x="588" y="915"/>
                  </a:lnTo>
                  <a:lnTo>
                    <a:pt x="595" y="812"/>
                  </a:lnTo>
                  <a:lnTo>
                    <a:pt x="596" y="718"/>
                  </a:lnTo>
                  <a:lnTo>
                    <a:pt x="595" y="641"/>
                  </a:lnTo>
                  <a:lnTo>
                    <a:pt x="593" y="589"/>
                  </a:lnTo>
                  <a:lnTo>
                    <a:pt x="593" y="571"/>
                  </a:lnTo>
                  <a:close/>
                </a:path>
              </a:pathLst>
            </a:custGeom>
            <a:solidFill>
              <a:srgbClr val="FF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7700" y="6732"/>
              <a:ext cx="954" cy="1122"/>
            </a:xfrm>
            <a:custGeom>
              <a:avLst/>
              <a:gdLst>
                <a:gd name="T0" fmla="*/ 945 w 2861"/>
                <a:gd name="T1" fmla="*/ 352 h 4485"/>
                <a:gd name="T2" fmla="*/ 1437 w 2861"/>
                <a:gd name="T3" fmla="*/ 72 h 4485"/>
                <a:gd name="T4" fmla="*/ 1778 w 2861"/>
                <a:gd name="T5" fmla="*/ 13 h 4485"/>
                <a:gd name="T6" fmla="*/ 2064 w 2861"/>
                <a:gd name="T7" fmla="*/ 151 h 4485"/>
                <a:gd name="T8" fmla="*/ 2372 w 2861"/>
                <a:gd name="T9" fmla="*/ 321 h 4485"/>
                <a:gd name="T10" fmla="*/ 2541 w 2861"/>
                <a:gd name="T11" fmla="*/ 446 h 4485"/>
                <a:gd name="T12" fmla="*/ 2662 w 2861"/>
                <a:gd name="T13" fmla="*/ 652 h 4485"/>
                <a:gd name="T14" fmla="*/ 2748 w 2861"/>
                <a:gd name="T15" fmla="*/ 927 h 4485"/>
                <a:gd name="T16" fmla="*/ 2793 w 2861"/>
                <a:gd name="T17" fmla="*/ 1223 h 4485"/>
                <a:gd name="T18" fmla="*/ 2845 w 2861"/>
                <a:gd name="T19" fmla="*/ 1539 h 4485"/>
                <a:gd name="T20" fmla="*/ 2857 w 2861"/>
                <a:gd name="T21" fmla="*/ 1817 h 4485"/>
                <a:gd name="T22" fmla="*/ 2794 w 2861"/>
                <a:gd name="T23" fmla="*/ 2192 h 4485"/>
                <a:gd name="T24" fmla="*/ 2695 w 2861"/>
                <a:gd name="T25" fmla="*/ 2647 h 4485"/>
                <a:gd name="T26" fmla="*/ 2604 w 2861"/>
                <a:gd name="T27" fmla="*/ 2890 h 4485"/>
                <a:gd name="T28" fmla="*/ 2541 w 2861"/>
                <a:gd name="T29" fmla="*/ 3086 h 4485"/>
                <a:gd name="T30" fmla="*/ 2447 w 2861"/>
                <a:gd name="T31" fmla="*/ 3280 h 4485"/>
                <a:gd name="T32" fmla="*/ 2252 w 2861"/>
                <a:gd name="T33" fmla="*/ 3437 h 4485"/>
                <a:gd name="T34" fmla="*/ 2000 w 2861"/>
                <a:gd name="T35" fmla="*/ 3587 h 4485"/>
                <a:gd name="T36" fmla="*/ 1811 w 2861"/>
                <a:gd name="T37" fmla="*/ 3748 h 4485"/>
                <a:gd name="T38" fmla="*/ 1645 w 2861"/>
                <a:gd name="T39" fmla="*/ 3965 h 4485"/>
                <a:gd name="T40" fmla="*/ 1444 w 2861"/>
                <a:gd name="T41" fmla="*/ 4220 h 4485"/>
                <a:gd name="T42" fmla="*/ 1285 w 2861"/>
                <a:gd name="T43" fmla="*/ 4417 h 4485"/>
                <a:gd name="T44" fmla="*/ 1196 w 2861"/>
                <a:gd name="T45" fmla="*/ 4476 h 4485"/>
                <a:gd name="T46" fmla="*/ 1075 w 2861"/>
                <a:gd name="T47" fmla="*/ 4475 h 4485"/>
                <a:gd name="T48" fmla="*/ 842 w 2861"/>
                <a:gd name="T49" fmla="*/ 4475 h 4485"/>
                <a:gd name="T50" fmla="*/ 618 w 2861"/>
                <a:gd name="T51" fmla="*/ 4409 h 4485"/>
                <a:gd name="T52" fmla="*/ 521 w 2861"/>
                <a:gd name="T53" fmla="*/ 4366 h 4485"/>
                <a:gd name="T54" fmla="*/ 452 w 2861"/>
                <a:gd name="T55" fmla="*/ 4324 h 4485"/>
                <a:gd name="T56" fmla="*/ 336 w 2861"/>
                <a:gd name="T57" fmla="*/ 4228 h 4485"/>
                <a:gd name="T58" fmla="*/ 300 w 2861"/>
                <a:gd name="T59" fmla="*/ 4116 h 4485"/>
                <a:gd name="T60" fmla="*/ 291 w 2861"/>
                <a:gd name="T61" fmla="*/ 3986 h 4485"/>
                <a:gd name="T62" fmla="*/ 274 w 2861"/>
                <a:gd name="T63" fmla="*/ 3860 h 4485"/>
                <a:gd name="T64" fmla="*/ 262 w 2861"/>
                <a:gd name="T65" fmla="*/ 3727 h 4485"/>
                <a:gd name="T66" fmla="*/ 250 w 2861"/>
                <a:gd name="T67" fmla="*/ 3454 h 4485"/>
                <a:gd name="T68" fmla="*/ 231 w 2861"/>
                <a:gd name="T69" fmla="*/ 3074 h 4485"/>
                <a:gd name="T70" fmla="*/ 118 w 2861"/>
                <a:gd name="T71" fmla="*/ 2710 h 4485"/>
                <a:gd name="T72" fmla="*/ 0 w 2861"/>
                <a:gd name="T73" fmla="*/ 2375 h 4485"/>
                <a:gd name="T74" fmla="*/ 92 w 2861"/>
                <a:gd name="T75" fmla="*/ 1947 h 4485"/>
                <a:gd name="T76" fmla="*/ 291 w 2861"/>
                <a:gd name="T77" fmla="*/ 1550 h 4485"/>
                <a:gd name="T78" fmla="*/ 473 w 2861"/>
                <a:gd name="T79" fmla="*/ 1247 h 4485"/>
                <a:gd name="T80" fmla="*/ 574 w 2861"/>
                <a:gd name="T81" fmla="*/ 997 h 4485"/>
                <a:gd name="T82" fmla="*/ 597 w 2861"/>
                <a:gd name="T83" fmla="*/ 725 h 4485"/>
                <a:gd name="T84" fmla="*/ 595 w 2861"/>
                <a:gd name="T85" fmla="*/ 596 h 4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61" h="4485">
                  <a:moveTo>
                    <a:pt x="595" y="596"/>
                  </a:moveTo>
                  <a:lnTo>
                    <a:pt x="769" y="471"/>
                  </a:lnTo>
                  <a:lnTo>
                    <a:pt x="945" y="352"/>
                  </a:lnTo>
                  <a:lnTo>
                    <a:pt x="1118" y="242"/>
                  </a:lnTo>
                  <a:lnTo>
                    <a:pt x="1285" y="148"/>
                  </a:lnTo>
                  <a:lnTo>
                    <a:pt x="1437" y="72"/>
                  </a:lnTo>
                  <a:lnTo>
                    <a:pt x="1575" y="21"/>
                  </a:lnTo>
                  <a:lnTo>
                    <a:pt x="1689" y="0"/>
                  </a:lnTo>
                  <a:lnTo>
                    <a:pt x="1778" y="13"/>
                  </a:lnTo>
                  <a:lnTo>
                    <a:pt x="1860" y="49"/>
                  </a:lnTo>
                  <a:lnTo>
                    <a:pt x="1958" y="97"/>
                  </a:lnTo>
                  <a:lnTo>
                    <a:pt x="2064" y="151"/>
                  </a:lnTo>
                  <a:lnTo>
                    <a:pt x="2174" y="209"/>
                  </a:lnTo>
                  <a:lnTo>
                    <a:pt x="2278" y="266"/>
                  </a:lnTo>
                  <a:lnTo>
                    <a:pt x="2372" y="321"/>
                  </a:lnTo>
                  <a:lnTo>
                    <a:pt x="2448" y="368"/>
                  </a:lnTo>
                  <a:lnTo>
                    <a:pt x="2502" y="406"/>
                  </a:lnTo>
                  <a:lnTo>
                    <a:pt x="2541" y="446"/>
                  </a:lnTo>
                  <a:lnTo>
                    <a:pt x="2583" y="502"/>
                  </a:lnTo>
                  <a:lnTo>
                    <a:pt x="2623" y="571"/>
                  </a:lnTo>
                  <a:lnTo>
                    <a:pt x="2662" y="652"/>
                  </a:lnTo>
                  <a:lnTo>
                    <a:pt x="2696" y="739"/>
                  </a:lnTo>
                  <a:lnTo>
                    <a:pt x="2726" y="832"/>
                  </a:lnTo>
                  <a:lnTo>
                    <a:pt x="2748" y="927"/>
                  </a:lnTo>
                  <a:lnTo>
                    <a:pt x="2763" y="1023"/>
                  </a:lnTo>
                  <a:lnTo>
                    <a:pt x="2775" y="1120"/>
                  </a:lnTo>
                  <a:lnTo>
                    <a:pt x="2793" y="1223"/>
                  </a:lnTo>
                  <a:lnTo>
                    <a:pt x="2810" y="1328"/>
                  </a:lnTo>
                  <a:lnTo>
                    <a:pt x="2830" y="1435"/>
                  </a:lnTo>
                  <a:lnTo>
                    <a:pt x="2845" y="1539"/>
                  </a:lnTo>
                  <a:lnTo>
                    <a:pt x="2856" y="1639"/>
                  </a:lnTo>
                  <a:lnTo>
                    <a:pt x="2861" y="1732"/>
                  </a:lnTo>
                  <a:lnTo>
                    <a:pt x="2857" y="1817"/>
                  </a:lnTo>
                  <a:lnTo>
                    <a:pt x="2842" y="1914"/>
                  </a:lnTo>
                  <a:lnTo>
                    <a:pt x="2821" y="2044"/>
                  </a:lnTo>
                  <a:lnTo>
                    <a:pt x="2794" y="2192"/>
                  </a:lnTo>
                  <a:lnTo>
                    <a:pt x="2763" y="2351"/>
                  </a:lnTo>
                  <a:lnTo>
                    <a:pt x="2729" y="2505"/>
                  </a:lnTo>
                  <a:lnTo>
                    <a:pt x="2695" y="2647"/>
                  </a:lnTo>
                  <a:lnTo>
                    <a:pt x="2661" y="2760"/>
                  </a:lnTo>
                  <a:lnTo>
                    <a:pt x="2631" y="2836"/>
                  </a:lnTo>
                  <a:lnTo>
                    <a:pt x="2604" y="2890"/>
                  </a:lnTo>
                  <a:lnTo>
                    <a:pt x="2582" y="2952"/>
                  </a:lnTo>
                  <a:lnTo>
                    <a:pt x="2561" y="3018"/>
                  </a:lnTo>
                  <a:lnTo>
                    <a:pt x="2541" y="3086"/>
                  </a:lnTo>
                  <a:lnTo>
                    <a:pt x="2516" y="3153"/>
                  </a:lnTo>
                  <a:lnTo>
                    <a:pt x="2486" y="3219"/>
                  </a:lnTo>
                  <a:lnTo>
                    <a:pt x="2447" y="3280"/>
                  </a:lnTo>
                  <a:lnTo>
                    <a:pt x="2396" y="3336"/>
                  </a:lnTo>
                  <a:lnTo>
                    <a:pt x="2329" y="3386"/>
                  </a:lnTo>
                  <a:lnTo>
                    <a:pt x="2252" y="3437"/>
                  </a:lnTo>
                  <a:lnTo>
                    <a:pt x="2167" y="3487"/>
                  </a:lnTo>
                  <a:lnTo>
                    <a:pt x="2083" y="3537"/>
                  </a:lnTo>
                  <a:lnTo>
                    <a:pt x="2000" y="3587"/>
                  </a:lnTo>
                  <a:lnTo>
                    <a:pt x="1924" y="3637"/>
                  </a:lnTo>
                  <a:lnTo>
                    <a:pt x="1859" y="3691"/>
                  </a:lnTo>
                  <a:lnTo>
                    <a:pt x="1811" y="3748"/>
                  </a:lnTo>
                  <a:lnTo>
                    <a:pt x="1765" y="3811"/>
                  </a:lnTo>
                  <a:lnTo>
                    <a:pt x="1709" y="3884"/>
                  </a:lnTo>
                  <a:lnTo>
                    <a:pt x="1645" y="3965"/>
                  </a:lnTo>
                  <a:lnTo>
                    <a:pt x="1580" y="4051"/>
                  </a:lnTo>
                  <a:lnTo>
                    <a:pt x="1510" y="4135"/>
                  </a:lnTo>
                  <a:lnTo>
                    <a:pt x="1444" y="4220"/>
                  </a:lnTo>
                  <a:lnTo>
                    <a:pt x="1382" y="4296"/>
                  </a:lnTo>
                  <a:lnTo>
                    <a:pt x="1329" y="4366"/>
                  </a:lnTo>
                  <a:lnTo>
                    <a:pt x="1285" y="4417"/>
                  </a:lnTo>
                  <a:lnTo>
                    <a:pt x="1252" y="4450"/>
                  </a:lnTo>
                  <a:lnTo>
                    <a:pt x="1224" y="4467"/>
                  </a:lnTo>
                  <a:lnTo>
                    <a:pt x="1196" y="4476"/>
                  </a:lnTo>
                  <a:lnTo>
                    <a:pt x="1165" y="4476"/>
                  </a:lnTo>
                  <a:lnTo>
                    <a:pt x="1127" y="4475"/>
                  </a:lnTo>
                  <a:lnTo>
                    <a:pt x="1075" y="4475"/>
                  </a:lnTo>
                  <a:lnTo>
                    <a:pt x="1007" y="4483"/>
                  </a:lnTo>
                  <a:lnTo>
                    <a:pt x="925" y="4485"/>
                  </a:lnTo>
                  <a:lnTo>
                    <a:pt x="842" y="4475"/>
                  </a:lnTo>
                  <a:lnTo>
                    <a:pt x="760" y="4458"/>
                  </a:lnTo>
                  <a:lnTo>
                    <a:pt x="685" y="4434"/>
                  </a:lnTo>
                  <a:lnTo>
                    <a:pt x="618" y="4409"/>
                  </a:lnTo>
                  <a:lnTo>
                    <a:pt x="567" y="4387"/>
                  </a:lnTo>
                  <a:lnTo>
                    <a:pt x="533" y="4371"/>
                  </a:lnTo>
                  <a:lnTo>
                    <a:pt x="521" y="4366"/>
                  </a:lnTo>
                  <a:lnTo>
                    <a:pt x="511" y="4360"/>
                  </a:lnTo>
                  <a:lnTo>
                    <a:pt x="487" y="4346"/>
                  </a:lnTo>
                  <a:lnTo>
                    <a:pt x="452" y="4324"/>
                  </a:lnTo>
                  <a:lnTo>
                    <a:pt x="412" y="4297"/>
                  </a:lnTo>
                  <a:lnTo>
                    <a:pt x="370" y="4264"/>
                  </a:lnTo>
                  <a:lnTo>
                    <a:pt x="336" y="4228"/>
                  </a:lnTo>
                  <a:lnTo>
                    <a:pt x="311" y="4192"/>
                  </a:lnTo>
                  <a:lnTo>
                    <a:pt x="303" y="4155"/>
                  </a:lnTo>
                  <a:lnTo>
                    <a:pt x="300" y="4116"/>
                  </a:lnTo>
                  <a:lnTo>
                    <a:pt x="298" y="4073"/>
                  </a:lnTo>
                  <a:lnTo>
                    <a:pt x="294" y="4029"/>
                  </a:lnTo>
                  <a:lnTo>
                    <a:pt x="291" y="3986"/>
                  </a:lnTo>
                  <a:lnTo>
                    <a:pt x="286" y="3941"/>
                  </a:lnTo>
                  <a:lnTo>
                    <a:pt x="281" y="3900"/>
                  </a:lnTo>
                  <a:lnTo>
                    <a:pt x="274" y="3860"/>
                  </a:lnTo>
                  <a:lnTo>
                    <a:pt x="270" y="3828"/>
                  </a:lnTo>
                  <a:lnTo>
                    <a:pt x="265" y="3786"/>
                  </a:lnTo>
                  <a:lnTo>
                    <a:pt x="262" y="3727"/>
                  </a:lnTo>
                  <a:lnTo>
                    <a:pt x="259" y="3651"/>
                  </a:lnTo>
                  <a:lnTo>
                    <a:pt x="256" y="3560"/>
                  </a:lnTo>
                  <a:lnTo>
                    <a:pt x="250" y="3454"/>
                  </a:lnTo>
                  <a:lnTo>
                    <a:pt x="246" y="3338"/>
                  </a:lnTo>
                  <a:lnTo>
                    <a:pt x="239" y="3209"/>
                  </a:lnTo>
                  <a:lnTo>
                    <a:pt x="231" y="3074"/>
                  </a:lnTo>
                  <a:lnTo>
                    <a:pt x="208" y="2941"/>
                  </a:lnTo>
                  <a:lnTo>
                    <a:pt x="168" y="2822"/>
                  </a:lnTo>
                  <a:lnTo>
                    <a:pt x="118" y="2710"/>
                  </a:lnTo>
                  <a:lnTo>
                    <a:pt x="68" y="2603"/>
                  </a:lnTo>
                  <a:lnTo>
                    <a:pt x="25" y="2492"/>
                  </a:lnTo>
                  <a:lnTo>
                    <a:pt x="0" y="2375"/>
                  </a:lnTo>
                  <a:lnTo>
                    <a:pt x="0" y="2245"/>
                  </a:lnTo>
                  <a:lnTo>
                    <a:pt x="35" y="2100"/>
                  </a:lnTo>
                  <a:lnTo>
                    <a:pt x="92" y="1947"/>
                  </a:lnTo>
                  <a:lnTo>
                    <a:pt x="156" y="1805"/>
                  </a:lnTo>
                  <a:lnTo>
                    <a:pt x="222" y="1672"/>
                  </a:lnTo>
                  <a:lnTo>
                    <a:pt x="291" y="1550"/>
                  </a:lnTo>
                  <a:lnTo>
                    <a:pt x="357" y="1437"/>
                  </a:lnTo>
                  <a:lnTo>
                    <a:pt x="418" y="1337"/>
                  </a:lnTo>
                  <a:lnTo>
                    <a:pt x="473" y="1247"/>
                  </a:lnTo>
                  <a:lnTo>
                    <a:pt x="519" y="1168"/>
                  </a:lnTo>
                  <a:lnTo>
                    <a:pt x="552" y="1088"/>
                  </a:lnTo>
                  <a:lnTo>
                    <a:pt x="574" y="997"/>
                  </a:lnTo>
                  <a:lnTo>
                    <a:pt x="588" y="901"/>
                  </a:lnTo>
                  <a:lnTo>
                    <a:pt x="596" y="809"/>
                  </a:lnTo>
                  <a:lnTo>
                    <a:pt x="597" y="725"/>
                  </a:lnTo>
                  <a:lnTo>
                    <a:pt x="597" y="657"/>
                  </a:lnTo>
                  <a:lnTo>
                    <a:pt x="595" y="612"/>
                  </a:lnTo>
                  <a:lnTo>
                    <a:pt x="595" y="596"/>
                  </a:lnTo>
                  <a:close/>
                </a:path>
              </a:pathLst>
            </a:custGeom>
            <a:solidFill>
              <a:srgbClr val="FFC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7700" y="6740"/>
              <a:ext cx="942" cy="1094"/>
            </a:xfrm>
            <a:custGeom>
              <a:avLst/>
              <a:gdLst>
                <a:gd name="T0" fmla="*/ 947 w 2824"/>
                <a:gd name="T1" fmla="*/ 374 h 4375"/>
                <a:gd name="T2" fmla="*/ 1436 w 2824"/>
                <a:gd name="T3" fmla="*/ 79 h 4375"/>
                <a:gd name="T4" fmla="*/ 1775 w 2824"/>
                <a:gd name="T5" fmla="*/ 12 h 4375"/>
                <a:gd name="T6" fmla="*/ 2058 w 2824"/>
                <a:gd name="T7" fmla="*/ 148 h 4375"/>
                <a:gd name="T8" fmla="*/ 2358 w 2824"/>
                <a:gd name="T9" fmla="*/ 314 h 4375"/>
                <a:gd name="T10" fmla="*/ 2526 w 2824"/>
                <a:gd name="T11" fmla="*/ 438 h 4375"/>
                <a:gd name="T12" fmla="*/ 2640 w 2824"/>
                <a:gd name="T13" fmla="*/ 641 h 4375"/>
                <a:gd name="T14" fmla="*/ 2721 w 2824"/>
                <a:gd name="T15" fmla="*/ 913 h 4375"/>
                <a:gd name="T16" fmla="*/ 2762 w 2824"/>
                <a:gd name="T17" fmla="*/ 1205 h 4375"/>
                <a:gd name="T18" fmla="*/ 2810 w 2824"/>
                <a:gd name="T19" fmla="*/ 1513 h 4375"/>
                <a:gd name="T20" fmla="*/ 2820 w 2824"/>
                <a:gd name="T21" fmla="*/ 1787 h 4375"/>
                <a:gd name="T22" fmla="*/ 2755 w 2824"/>
                <a:gd name="T23" fmla="*/ 2161 h 4375"/>
                <a:gd name="T24" fmla="*/ 2656 w 2824"/>
                <a:gd name="T25" fmla="*/ 2612 h 4375"/>
                <a:gd name="T26" fmla="*/ 2565 w 2824"/>
                <a:gd name="T27" fmla="*/ 2854 h 4375"/>
                <a:gd name="T28" fmla="*/ 2507 w 2824"/>
                <a:gd name="T29" fmla="*/ 3035 h 4375"/>
                <a:gd name="T30" fmla="*/ 2414 w 2824"/>
                <a:gd name="T31" fmla="*/ 3217 h 4375"/>
                <a:gd name="T32" fmla="*/ 2222 w 2824"/>
                <a:gd name="T33" fmla="*/ 3371 h 4375"/>
                <a:gd name="T34" fmla="*/ 1976 w 2824"/>
                <a:gd name="T35" fmla="*/ 3514 h 4375"/>
                <a:gd name="T36" fmla="*/ 1791 w 2824"/>
                <a:gd name="T37" fmla="*/ 3672 h 4375"/>
                <a:gd name="T38" fmla="*/ 1625 w 2824"/>
                <a:gd name="T39" fmla="*/ 3890 h 4375"/>
                <a:gd name="T40" fmla="*/ 1420 w 2824"/>
                <a:gd name="T41" fmla="*/ 4142 h 4375"/>
                <a:gd name="T42" fmla="*/ 1262 w 2824"/>
                <a:gd name="T43" fmla="*/ 4337 h 4375"/>
                <a:gd name="T44" fmla="*/ 1176 w 2824"/>
                <a:gd name="T45" fmla="*/ 4373 h 4375"/>
                <a:gd name="T46" fmla="*/ 1056 w 2824"/>
                <a:gd name="T47" fmla="*/ 4350 h 4375"/>
                <a:gd name="T48" fmla="*/ 826 w 2824"/>
                <a:gd name="T49" fmla="*/ 4346 h 4375"/>
                <a:gd name="T50" fmla="*/ 611 w 2824"/>
                <a:gd name="T51" fmla="*/ 4277 h 4375"/>
                <a:gd name="T52" fmla="*/ 518 w 2824"/>
                <a:gd name="T53" fmla="*/ 4232 h 4375"/>
                <a:gd name="T54" fmla="*/ 457 w 2824"/>
                <a:gd name="T55" fmla="*/ 4198 h 4375"/>
                <a:gd name="T56" fmla="*/ 356 w 2824"/>
                <a:gd name="T57" fmla="*/ 4116 h 4375"/>
                <a:gd name="T58" fmla="*/ 324 w 2824"/>
                <a:gd name="T59" fmla="*/ 4008 h 4375"/>
                <a:gd name="T60" fmla="*/ 313 w 2824"/>
                <a:gd name="T61" fmla="*/ 3896 h 4375"/>
                <a:gd name="T62" fmla="*/ 294 w 2824"/>
                <a:gd name="T63" fmla="*/ 3789 h 4375"/>
                <a:gd name="T64" fmla="*/ 278 w 2824"/>
                <a:gd name="T65" fmla="*/ 3663 h 4375"/>
                <a:gd name="T66" fmla="*/ 257 w 2824"/>
                <a:gd name="T67" fmla="*/ 3411 h 4375"/>
                <a:gd name="T68" fmla="*/ 231 w 2824"/>
                <a:gd name="T69" fmla="*/ 3042 h 4375"/>
                <a:gd name="T70" fmla="*/ 118 w 2824"/>
                <a:gd name="T71" fmla="*/ 2678 h 4375"/>
                <a:gd name="T72" fmla="*/ 0 w 2824"/>
                <a:gd name="T73" fmla="*/ 2343 h 4375"/>
                <a:gd name="T74" fmla="*/ 92 w 2824"/>
                <a:gd name="T75" fmla="*/ 1915 h 4375"/>
                <a:gd name="T76" fmla="*/ 291 w 2824"/>
                <a:gd name="T77" fmla="*/ 1518 h 4375"/>
                <a:gd name="T78" fmla="*/ 473 w 2824"/>
                <a:gd name="T79" fmla="*/ 1215 h 4375"/>
                <a:gd name="T80" fmla="*/ 575 w 2824"/>
                <a:gd name="T81" fmla="*/ 974 h 4375"/>
                <a:gd name="T82" fmla="*/ 599 w 2824"/>
                <a:gd name="T83" fmla="*/ 734 h 4375"/>
                <a:gd name="T84" fmla="*/ 598 w 2824"/>
                <a:gd name="T85" fmla="*/ 623 h 4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24" h="4375">
                  <a:moveTo>
                    <a:pt x="598" y="623"/>
                  </a:moveTo>
                  <a:lnTo>
                    <a:pt x="771" y="497"/>
                  </a:lnTo>
                  <a:lnTo>
                    <a:pt x="947" y="374"/>
                  </a:lnTo>
                  <a:lnTo>
                    <a:pt x="1119" y="260"/>
                  </a:lnTo>
                  <a:lnTo>
                    <a:pt x="1285" y="160"/>
                  </a:lnTo>
                  <a:lnTo>
                    <a:pt x="1436" y="79"/>
                  </a:lnTo>
                  <a:lnTo>
                    <a:pt x="1571" y="24"/>
                  </a:lnTo>
                  <a:lnTo>
                    <a:pt x="1686" y="0"/>
                  </a:lnTo>
                  <a:lnTo>
                    <a:pt x="1775" y="12"/>
                  </a:lnTo>
                  <a:lnTo>
                    <a:pt x="1857" y="48"/>
                  </a:lnTo>
                  <a:lnTo>
                    <a:pt x="1954" y="95"/>
                  </a:lnTo>
                  <a:lnTo>
                    <a:pt x="2058" y="148"/>
                  </a:lnTo>
                  <a:lnTo>
                    <a:pt x="2165" y="205"/>
                  </a:lnTo>
                  <a:lnTo>
                    <a:pt x="2266" y="261"/>
                  </a:lnTo>
                  <a:lnTo>
                    <a:pt x="2358" y="314"/>
                  </a:lnTo>
                  <a:lnTo>
                    <a:pt x="2433" y="362"/>
                  </a:lnTo>
                  <a:lnTo>
                    <a:pt x="2487" y="399"/>
                  </a:lnTo>
                  <a:lnTo>
                    <a:pt x="2526" y="438"/>
                  </a:lnTo>
                  <a:lnTo>
                    <a:pt x="2565" y="493"/>
                  </a:lnTo>
                  <a:lnTo>
                    <a:pt x="2604" y="561"/>
                  </a:lnTo>
                  <a:lnTo>
                    <a:pt x="2640" y="641"/>
                  </a:lnTo>
                  <a:lnTo>
                    <a:pt x="2672" y="726"/>
                  </a:lnTo>
                  <a:lnTo>
                    <a:pt x="2700" y="819"/>
                  </a:lnTo>
                  <a:lnTo>
                    <a:pt x="2721" y="913"/>
                  </a:lnTo>
                  <a:lnTo>
                    <a:pt x="2735" y="1008"/>
                  </a:lnTo>
                  <a:lnTo>
                    <a:pt x="2747" y="1103"/>
                  </a:lnTo>
                  <a:lnTo>
                    <a:pt x="2762" y="1205"/>
                  </a:lnTo>
                  <a:lnTo>
                    <a:pt x="2779" y="1308"/>
                  </a:lnTo>
                  <a:lnTo>
                    <a:pt x="2797" y="1412"/>
                  </a:lnTo>
                  <a:lnTo>
                    <a:pt x="2810" y="1513"/>
                  </a:lnTo>
                  <a:lnTo>
                    <a:pt x="2821" y="1611"/>
                  </a:lnTo>
                  <a:lnTo>
                    <a:pt x="2824" y="1703"/>
                  </a:lnTo>
                  <a:lnTo>
                    <a:pt x="2820" y="1787"/>
                  </a:lnTo>
                  <a:lnTo>
                    <a:pt x="2804" y="1883"/>
                  </a:lnTo>
                  <a:lnTo>
                    <a:pt x="2783" y="2013"/>
                  </a:lnTo>
                  <a:lnTo>
                    <a:pt x="2755" y="2161"/>
                  </a:lnTo>
                  <a:lnTo>
                    <a:pt x="2725" y="2318"/>
                  </a:lnTo>
                  <a:lnTo>
                    <a:pt x="2690" y="2472"/>
                  </a:lnTo>
                  <a:lnTo>
                    <a:pt x="2656" y="2612"/>
                  </a:lnTo>
                  <a:lnTo>
                    <a:pt x="2623" y="2723"/>
                  </a:lnTo>
                  <a:lnTo>
                    <a:pt x="2593" y="2800"/>
                  </a:lnTo>
                  <a:lnTo>
                    <a:pt x="2565" y="2854"/>
                  </a:lnTo>
                  <a:lnTo>
                    <a:pt x="2545" y="2913"/>
                  </a:lnTo>
                  <a:lnTo>
                    <a:pt x="2526" y="2972"/>
                  </a:lnTo>
                  <a:lnTo>
                    <a:pt x="2507" y="3035"/>
                  </a:lnTo>
                  <a:lnTo>
                    <a:pt x="2483" y="3097"/>
                  </a:lnTo>
                  <a:lnTo>
                    <a:pt x="2454" y="3158"/>
                  </a:lnTo>
                  <a:lnTo>
                    <a:pt x="2414" y="3217"/>
                  </a:lnTo>
                  <a:lnTo>
                    <a:pt x="2363" y="3272"/>
                  </a:lnTo>
                  <a:lnTo>
                    <a:pt x="2297" y="3322"/>
                  </a:lnTo>
                  <a:lnTo>
                    <a:pt x="2222" y="3371"/>
                  </a:lnTo>
                  <a:lnTo>
                    <a:pt x="2139" y="3418"/>
                  </a:lnTo>
                  <a:lnTo>
                    <a:pt x="2057" y="3467"/>
                  </a:lnTo>
                  <a:lnTo>
                    <a:pt x="1976" y="3514"/>
                  </a:lnTo>
                  <a:lnTo>
                    <a:pt x="1902" y="3564"/>
                  </a:lnTo>
                  <a:lnTo>
                    <a:pt x="1838" y="3615"/>
                  </a:lnTo>
                  <a:lnTo>
                    <a:pt x="1791" y="3672"/>
                  </a:lnTo>
                  <a:lnTo>
                    <a:pt x="1744" y="3735"/>
                  </a:lnTo>
                  <a:lnTo>
                    <a:pt x="1688" y="3809"/>
                  </a:lnTo>
                  <a:lnTo>
                    <a:pt x="1625" y="3890"/>
                  </a:lnTo>
                  <a:lnTo>
                    <a:pt x="1558" y="3975"/>
                  </a:lnTo>
                  <a:lnTo>
                    <a:pt x="1487" y="4059"/>
                  </a:lnTo>
                  <a:lnTo>
                    <a:pt x="1420" y="4142"/>
                  </a:lnTo>
                  <a:lnTo>
                    <a:pt x="1359" y="4220"/>
                  </a:lnTo>
                  <a:lnTo>
                    <a:pt x="1306" y="4288"/>
                  </a:lnTo>
                  <a:lnTo>
                    <a:pt x="1262" y="4337"/>
                  </a:lnTo>
                  <a:lnTo>
                    <a:pt x="1230" y="4365"/>
                  </a:lnTo>
                  <a:lnTo>
                    <a:pt x="1202" y="4375"/>
                  </a:lnTo>
                  <a:lnTo>
                    <a:pt x="1176" y="4373"/>
                  </a:lnTo>
                  <a:lnTo>
                    <a:pt x="1144" y="4365"/>
                  </a:lnTo>
                  <a:lnTo>
                    <a:pt x="1107" y="4356"/>
                  </a:lnTo>
                  <a:lnTo>
                    <a:pt x="1056" y="4350"/>
                  </a:lnTo>
                  <a:lnTo>
                    <a:pt x="988" y="4355"/>
                  </a:lnTo>
                  <a:lnTo>
                    <a:pt x="907" y="4357"/>
                  </a:lnTo>
                  <a:lnTo>
                    <a:pt x="826" y="4346"/>
                  </a:lnTo>
                  <a:lnTo>
                    <a:pt x="746" y="4326"/>
                  </a:lnTo>
                  <a:lnTo>
                    <a:pt x="674" y="4303"/>
                  </a:lnTo>
                  <a:lnTo>
                    <a:pt x="611" y="4277"/>
                  </a:lnTo>
                  <a:lnTo>
                    <a:pt x="562" y="4254"/>
                  </a:lnTo>
                  <a:lnTo>
                    <a:pt x="529" y="4237"/>
                  </a:lnTo>
                  <a:lnTo>
                    <a:pt x="518" y="4232"/>
                  </a:lnTo>
                  <a:lnTo>
                    <a:pt x="509" y="4227"/>
                  </a:lnTo>
                  <a:lnTo>
                    <a:pt x="488" y="4216"/>
                  </a:lnTo>
                  <a:lnTo>
                    <a:pt x="457" y="4198"/>
                  </a:lnTo>
                  <a:lnTo>
                    <a:pt x="422" y="4175"/>
                  </a:lnTo>
                  <a:lnTo>
                    <a:pt x="387" y="4147"/>
                  </a:lnTo>
                  <a:lnTo>
                    <a:pt x="356" y="4116"/>
                  </a:lnTo>
                  <a:lnTo>
                    <a:pt x="334" y="4081"/>
                  </a:lnTo>
                  <a:lnTo>
                    <a:pt x="326" y="4046"/>
                  </a:lnTo>
                  <a:lnTo>
                    <a:pt x="324" y="4008"/>
                  </a:lnTo>
                  <a:lnTo>
                    <a:pt x="322" y="3971"/>
                  </a:lnTo>
                  <a:lnTo>
                    <a:pt x="317" y="3933"/>
                  </a:lnTo>
                  <a:lnTo>
                    <a:pt x="313" y="3896"/>
                  </a:lnTo>
                  <a:lnTo>
                    <a:pt x="307" y="3859"/>
                  </a:lnTo>
                  <a:lnTo>
                    <a:pt x="300" y="3823"/>
                  </a:lnTo>
                  <a:lnTo>
                    <a:pt x="294" y="3789"/>
                  </a:lnTo>
                  <a:lnTo>
                    <a:pt x="290" y="3758"/>
                  </a:lnTo>
                  <a:lnTo>
                    <a:pt x="284" y="3718"/>
                  </a:lnTo>
                  <a:lnTo>
                    <a:pt x="278" y="3663"/>
                  </a:lnTo>
                  <a:lnTo>
                    <a:pt x="271" y="3592"/>
                  </a:lnTo>
                  <a:lnTo>
                    <a:pt x="265" y="3509"/>
                  </a:lnTo>
                  <a:lnTo>
                    <a:pt x="257" y="3411"/>
                  </a:lnTo>
                  <a:lnTo>
                    <a:pt x="249" y="3300"/>
                  </a:lnTo>
                  <a:lnTo>
                    <a:pt x="240" y="3176"/>
                  </a:lnTo>
                  <a:lnTo>
                    <a:pt x="231" y="3042"/>
                  </a:lnTo>
                  <a:lnTo>
                    <a:pt x="208" y="2909"/>
                  </a:lnTo>
                  <a:lnTo>
                    <a:pt x="168" y="2790"/>
                  </a:lnTo>
                  <a:lnTo>
                    <a:pt x="118" y="2678"/>
                  </a:lnTo>
                  <a:lnTo>
                    <a:pt x="68" y="2571"/>
                  </a:lnTo>
                  <a:lnTo>
                    <a:pt x="25" y="2460"/>
                  </a:lnTo>
                  <a:lnTo>
                    <a:pt x="0" y="2343"/>
                  </a:lnTo>
                  <a:lnTo>
                    <a:pt x="0" y="2213"/>
                  </a:lnTo>
                  <a:lnTo>
                    <a:pt x="35" y="2068"/>
                  </a:lnTo>
                  <a:lnTo>
                    <a:pt x="92" y="1915"/>
                  </a:lnTo>
                  <a:lnTo>
                    <a:pt x="156" y="1773"/>
                  </a:lnTo>
                  <a:lnTo>
                    <a:pt x="222" y="1640"/>
                  </a:lnTo>
                  <a:lnTo>
                    <a:pt x="291" y="1518"/>
                  </a:lnTo>
                  <a:lnTo>
                    <a:pt x="357" y="1405"/>
                  </a:lnTo>
                  <a:lnTo>
                    <a:pt x="418" y="1305"/>
                  </a:lnTo>
                  <a:lnTo>
                    <a:pt x="473" y="1215"/>
                  </a:lnTo>
                  <a:lnTo>
                    <a:pt x="519" y="1136"/>
                  </a:lnTo>
                  <a:lnTo>
                    <a:pt x="552" y="1058"/>
                  </a:lnTo>
                  <a:lnTo>
                    <a:pt x="575" y="974"/>
                  </a:lnTo>
                  <a:lnTo>
                    <a:pt x="589" y="887"/>
                  </a:lnTo>
                  <a:lnTo>
                    <a:pt x="597" y="807"/>
                  </a:lnTo>
                  <a:lnTo>
                    <a:pt x="599" y="734"/>
                  </a:lnTo>
                  <a:lnTo>
                    <a:pt x="600" y="675"/>
                  </a:lnTo>
                  <a:lnTo>
                    <a:pt x="598" y="636"/>
                  </a:lnTo>
                  <a:lnTo>
                    <a:pt x="598" y="623"/>
                  </a:lnTo>
                  <a:close/>
                </a:path>
              </a:pathLst>
            </a:custGeom>
            <a:solidFill>
              <a:srgbClr val="FFC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7700" y="6748"/>
              <a:ext cx="929" cy="1071"/>
            </a:xfrm>
            <a:custGeom>
              <a:avLst/>
              <a:gdLst>
                <a:gd name="T0" fmla="*/ 950 w 2786"/>
                <a:gd name="T1" fmla="*/ 398 h 4282"/>
                <a:gd name="T2" fmla="*/ 1435 w 2786"/>
                <a:gd name="T3" fmla="*/ 87 h 4282"/>
                <a:gd name="T4" fmla="*/ 1773 w 2786"/>
                <a:gd name="T5" fmla="*/ 11 h 4282"/>
                <a:gd name="T6" fmla="*/ 2051 w 2786"/>
                <a:gd name="T7" fmla="*/ 146 h 4282"/>
                <a:gd name="T8" fmla="*/ 2346 w 2786"/>
                <a:gd name="T9" fmla="*/ 309 h 4282"/>
                <a:gd name="T10" fmla="*/ 2510 w 2786"/>
                <a:gd name="T11" fmla="*/ 431 h 4282"/>
                <a:gd name="T12" fmla="*/ 2619 w 2786"/>
                <a:gd name="T13" fmla="*/ 629 h 4282"/>
                <a:gd name="T14" fmla="*/ 2693 w 2786"/>
                <a:gd name="T15" fmla="*/ 897 h 4282"/>
                <a:gd name="T16" fmla="*/ 2733 w 2786"/>
                <a:gd name="T17" fmla="*/ 1187 h 4282"/>
                <a:gd name="T18" fmla="*/ 2776 w 2786"/>
                <a:gd name="T19" fmla="*/ 1488 h 4282"/>
                <a:gd name="T20" fmla="*/ 2782 w 2786"/>
                <a:gd name="T21" fmla="*/ 1757 h 4282"/>
                <a:gd name="T22" fmla="*/ 2718 w 2786"/>
                <a:gd name="T23" fmla="*/ 2130 h 4282"/>
                <a:gd name="T24" fmla="*/ 2619 w 2786"/>
                <a:gd name="T25" fmla="*/ 2577 h 4282"/>
                <a:gd name="T26" fmla="*/ 2527 w 2786"/>
                <a:gd name="T27" fmla="*/ 2817 h 4282"/>
                <a:gd name="T28" fmla="*/ 2472 w 2786"/>
                <a:gd name="T29" fmla="*/ 2987 h 4282"/>
                <a:gd name="T30" fmla="*/ 2382 w 2786"/>
                <a:gd name="T31" fmla="*/ 3156 h 4282"/>
                <a:gd name="T32" fmla="*/ 2191 w 2786"/>
                <a:gd name="T33" fmla="*/ 3307 h 4282"/>
                <a:gd name="T34" fmla="*/ 1952 w 2786"/>
                <a:gd name="T35" fmla="*/ 3443 h 4282"/>
                <a:gd name="T36" fmla="*/ 1770 w 2786"/>
                <a:gd name="T37" fmla="*/ 3598 h 4282"/>
                <a:gd name="T38" fmla="*/ 1603 w 2786"/>
                <a:gd name="T39" fmla="*/ 3815 h 4282"/>
                <a:gd name="T40" fmla="*/ 1399 w 2786"/>
                <a:gd name="T41" fmla="*/ 4066 h 4282"/>
                <a:gd name="T42" fmla="*/ 1238 w 2786"/>
                <a:gd name="T43" fmla="*/ 4258 h 4282"/>
                <a:gd name="T44" fmla="*/ 1155 w 2786"/>
                <a:gd name="T45" fmla="*/ 4271 h 4282"/>
                <a:gd name="T46" fmla="*/ 1037 w 2786"/>
                <a:gd name="T47" fmla="*/ 4224 h 4282"/>
                <a:gd name="T48" fmla="*/ 809 w 2786"/>
                <a:gd name="T49" fmla="*/ 4219 h 4282"/>
                <a:gd name="T50" fmla="*/ 603 w 2786"/>
                <a:gd name="T51" fmla="*/ 4147 h 4282"/>
                <a:gd name="T52" fmla="*/ 515 w 2786"/>
                <a:gd name="T53" fmla="*/ 4100 h 4282"/>
                <a:gd name="T54" fmla="*/ 462 w 2786"/>
                <a:gd name="T55" fmla="*/ 4074 h 4282"/>
                <a:gd name="T56" fmla="*/ 375 w 2786"/>
                <a:gd name="T57" fmla="*/ 4003 h 4282"/>
                <a:gd name="T58" fmla="*/ 348 w 2786"/>
                <a:gd name="T59" fmla="*/ 3901 h 4282"/>
                <a:gd name="T60" fmla="*/ 335 w 2786"/>
                <a:gd name="T61" fmla="*/ 3808 h 4282"/>
                <a:gd name="T62" fmla="*/ 314 w 2786"/>
                <a:gd name="T63" fmla="*/ 3718 h 4282"/>
                <a:gd name="T64" fmla="*/ 295 w 2786"/>
                <a:gd name="T65" fmla="*/ 3600 h 4282"/>
                <a:gd name="T66" fmla="*/ 263 w 2786"/>
                <a:gd name="T67" fmla="*/ 3367 h 4282"/>
                <a:gd name="T68" fmla="*/ 231 w 2786"/>
                <a:gd name="T69" fmla="*/ 3011 h 4282"/>
                <a:gd name="T70" fmla="*/ 118 w 2786"/>
                <a:gd name="T71" fmla="*/ 2647 h 4282"/>
                <a:gd name="T72" fmla="*/ 0 w 2786"/>
                <a:gd name="T73" fmla="*/ 2312 h 4282"/>
                <a:gd name="T74" fmla="*/ 92 w 2786"/>
                <a:gd name="T75" fmla="*/ 1884 h 4282"/>
                <a:gd name="T76" fmla="*/ 291 w 2786"/>
                <a:gd name="T77" fmla="*/ 1487 h 4282"/>
                <a:gd name="T78" fmla="*/ 473 w 2786"/>
                <a:gd name="T79" fmla="*/ 1184 h 4282"/>
                <a:gd name="T80" fmla="*/ 575 w 2786"/>
                <a:gd name="T81" fmla="*/ 952 h 4282"/>
                <a:gd name="T82" fmla="*/ 603 w 2786"/>
                <a:gd name="T83" fmla="*/ 742 h 4282"/>
                <a:gd name="T84" fmla="*/ 602 w 2786"/>
                <a:gd name="T85" fmla="*/ 652 h 4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86" h="4282">
                  <a:moveTo>
                    <a:pt x="602" y="652"/>
                  </a:moveTo>
                  <a:lnTo>
                    <a:pt x="774" y="523"/>
                  </a:lnTo>
                  <a:lnTo>
                    <a:pt x="950" y="398"/>
                  </a:lnTo>
                  <a:lnTo>
                    <a:pt x="1120" y="280"/>
                  </a:lnTo>
                  <a:lnTo>
                    <a:pt x="1285" y="175"/>
                  </a:lnTo>
                  <a:lnTo>
                    <a:pt x="1435" y="87"/>
                  </a:lnTo>
                  <a:lnTo>
                    <a:pt x="1570" y="27"/>
                  </a:lnTo>
                  <a:lnTo>
                    <a:pt x="1684" y="0"/>
                  </a:lnTo>
                  <a:lnTo>
                    <a:pt x="1773" y="11"/>
                  </a:lnTo>
                  <a:lnTo>
                    <a:pt x="1854" y="47"/>
                  </a:lnTo>
                  <a:lnTo>
                    <a:pt x="1949" y="94"/>
                  </a:lnTo>
                  <a:lnTo>
                    <a:pt x="2051" y="146"/>
                  </a:lnTo>
                  <a:lnTo>
                    <a:pt x="2156" y="201"/>
                  </a:lnTo>
                  <a:lnTo>
                    <a:pt x="2255" y="255"/>
                  </a:lnTo>
                  <a:lnTo>
                    <a:pt x="2346" y="309"/>
                  </a:lnTo>
                  <a:lnTo>
                    <a:pt x="2420" y="355"/>
                  </a:lnTo>
                  <a:lnTo>
                    <a:pt x="2472" y="393"/>
                  </a:lnTo>
                  <a:lnTo>
                    <a:pt x="2510" y="431"/>
                  </a:lnTo>
                  <a:lnTo>
                    <a:pt x="2548" y="486"/>
                  </a:lnTo>
                  <a:lnTo>
                    <a:pt x="2584" y="552"/>
                  </a:lnTo>
                  <a:lnTo>
                    <a:pt x="2619" y="629"/>
                  </a:lnTo>
                  <a:lnTo>
                    <a:pt x="2648" y="714"/>
                  </a:lnTo>
                  <a:lnTo>
                    <a:pt x="2674" y="804"/>
                  </a:lnTo>
                  <a:lnTo>
                    <a:pt x="2693" y="897"/>
                  </a:lnTo>
                  <a:lnTo>
                    <a:pt x="2707" y="992"/>
                  </a:lnTo>
                  <a:lnTo>
                    <a:pt x="2719" y="1088"/>
                  </a:lnTo>
                  <a:lnTo>
                    <a:pt x="2733" y="1187"/>
                  </a:lnTo>
                  <a:lnTo>
                    <a:pt x="2749" y="1288"/>
                  </a:lnTo>
                  <a:lnTo>
                    <a:pt x="2764" y="1390"/>
                  </a:lnTo>
                  <a:lnTo>
                    <a:pt x="2776" y="1488"/>
                  </a:lnTo>
                  <a:lnTo>
                    <a:pt x="2784" y="1585"/>
                  </a:lnTo>
                  <a:lnTo>
                    <a:pt x="2786" y="1674"/>
                  </a:lnTo>
                  <a:lnTo>
                    <a:pt x="2782" y="1757"/>
                  </a:lnTo>
                  <a:lnTo>
                    <a:pt x="2766" y="1853"/>
                  </a:lnTo>
                  <a:lnTo>
                    <a:pt x="2746" y="1982"/>
                  </a:lnTo>
                  <a:lnTo>
                    <a:pt x="2718" y="2130"/>
                  </a:lnTo>
                  <a:lnTo>
                    <a:pt x="2687" y="2287"/>
                  </a:lnTo>
                  <a:lnTo>
                    <a:pt x="2653" y="2439"/>
                  </a:lnTo>
                  <a:lnTo>
                    <a:pt x="2619" y="2577"/>
                  </a:lnTo>
                  <a:lnTo>
                    <a:pt x="2584" y="2689"/>
                  </a:lnTo>
                  <a:lnTo>
                    <a:pt x="2554" y="2765"/>
                  </a:lnTo>
                  <a:lnTo>
                    <a:pt x="2527" y="2817"/>
                  </a:lnTo>
                  <a:lnTo>
                    <a:pt x="2507" y="2873"/>
                  </a:lnTo>
                  <a:lnTo>
                    <a:pt x="2489" y="2929"/>
                  </a:lnTo>
                  <a:lnTo>
                    <a:pt x="2472" y="2987"/>
                  </a:lnTo>
                  <a:lnTo>
                    <a:pt x="2449" y="3043"/>
                  </a:lnTo>
                  <a:lnTo>
                    <a:pt x="2421" y="3101"/>
                  </a:lnTo>
                  <a:lnTo>
                    <a:pt x="2382" y="3156"/>
                  </a:lnTo>
                  <a:lnTo>
                    <a:pt x="2332" y="3210"/>
                  </a:lnTo>
                  <a:lnTo>
                    <a:pt x="2266" y="3259"/>
                  </a:lnTo>
                  <a:lnTo>
                    <a:pt x="2191" y="3307"/>
                  </a:lnTo>
                  <a:lnTo>
                    <a:pt x="2111" y="3352"/>
                  </a:lnTo>
                  <a:lnTo>
                    <a:pt x="2031" y="3398"/>
                  </a:lnTo>
                  <a:lnTo>
                    <a:pt x="1952" y="3443"/>
                  </a:lnTo>
                  <a:lnTo>
                    <a:pt x="1880" y="3491"/>
                  </a:lnTo>
                  <a:lnTo>
                    <a:pt x="1817" y="3542"/>
                  </a:lnTo>
                  <a:lnTo>
                    <a:pt x="1770" y="3598"/>
                  </a:lnTo>
                  <a:lnTo>
                    <a:pt x="1724" y="3661"/>
                  </a:lnTo>
                  <a:lnTo>
                    <a:pt x="1667" y="3734"/>
                  </a:lnTo>
                  <a:lnTo>
                    <a:pt x="1603" y="3815"/>
                  </a:lnTo>
                  <a:lnTo>
                    <a:pt x="1535" y="3899"/>
                  </a:lnTo>
                  <a:lnTo>
                    <a:pt x="1465" y="3983"/>
                  </a:lnTo>
                  <a:lnTo>
                    <a:pt x="1399" y="4066"/>
                  </a:lnTo>
                  <a:lnTo>
                    <a:pt x="1335" y="4143"/>
                  </a:lnTo>
                  <a:lnTo>
                    <a:pt x="1282" y="4212"/>
                  </a:lnTo>
                  <a:lnTo>
                    <a:pt x="1238" y="4258"/>
                  </a:lnTo>
                  <a:lnTo>
                    <a:pt x="1207" y="4279"/>
                  </a:lnTo>
                  <a:lnTo>
                    <a:pt x="1180" y="4282"/>
                  </a:lnTo>
                  <a:lnTo>
                    <a:pt x="1155" y="4271"/>
                  </a:lnTo>
                  <a:lnTo>
                    <a:pt x="1125" y="4253"/>
                  </a:lnTo>
                  <a:lnTo>
                    <a:pt x="1088" y="4235"/>
                  </a:lnTo>
                  <a:lnTo>
                    <a:pt x="1037" y="4224"/>
                  </a:lnTo>
                  <a:lnTo>
                    <a:pt x="969" y="4227"/>
                  </a:lnTo>
                  <a:lnTo>
                    <a:pt x="889" y="4228"/>
                  </a:lnTo>
                  <a:lnTo>
                    <a:pt x="809" y="4219"/>
                  </a:lnTo>
                  <a:lnTo>
                    <a:pt x="733" y="4198"/>
                  </a:lnTo>
                  <a:lnTo>
                    <a:pt x="663" y="4173"/>
                  </a:lnTo>
                  <a:lnTo>
                    <a:pt x="603" y="4147"/>
                  </a:lnTo>
                  <a:lnTo>
                    <a:pt x="556" y="4123"/>
                  </a:lnTo>
                  <a:lnTo>
                    <a:pt x="525" y="4106"/>
                  </a:lnTo>
                  <a:lnTo>
                    <a:pt x="515" y="4100"/>
                  </a:lnTo>
                  <a:lnTo>
                    <a:pt x="508" y="4097"/>
                  </a:lnTo>
                  <a:lnTo>
                    <a:pt x="489" y="4088"/>
                  </a:lnTo>
                  <a:lnTo>
                    <a:pt x="462" y="4074"/>
                  </a:lnTo>
                  <a:lnTo>
                    <a:pt x="433" y="4055"/>
                  </a:lnTo>
                  <a:lnTo>
                    <a:pt x="402" y="4030"/>
                  </a:lnTo>
                  <a:lnTo>
                    <a:pt x="375" y="4003"/>
                  </a:lnTo>
                  <a:lnTo>
                    <a:pt x="357" y="3972"/>
                  </a:lnTo>
                  <a:lnTo>
                    <a:pt x="350" y="3937"/>
                  </a:lnTo>
                  <a:lnTo>
                    <a:pt x="348" y="3901"/>
                  </a:lnTo>
                  <a:lnTo>
                    <a:pt x="345" y="3869"/>
                  </a:lnTo>
                  <a:lnTo>
                    <a:pt x="340" y="3837"/>
                  </a:lnTo>
                  <a:lnTo>
                    <a:pt x="335" y="3808"/>
                  </a:lnTo>
                  <a:lnTo>
                    <a:pt x="328" y="3778"/>
                  </a:lnTo>
                  <a:lnTo>
                    <a:pt x="320" y="3748"/>
                  </a:lnTo>
                  <a:lnTo>
                    <a:pt x="314" y="3718"/>
                  </a:lnTo>
                  <a:lnTo>
                    <a:pt x="310" y="3688"/>
                  </a:lnTo>
                  <a:lnTo>
                    <a:pt x="303" y="3650"/>
                  </a:lnTo>
                  <a:lnTo>
                    <a:pt x="295" y="3600"/>
                  </a:lnTo>
                  <a:lnTo>
                    <a:pt x="285" y="3536"/>
                  </a:lnTo>
                  <a:lnTo>
                    <a:pt x="274" y="3459"/>
                  </a:lnTo>
                  <a:lnTo>
                    <a:pt x="263" y="3367"/>
                  </a:lnTo>
                  <a:lnTo>
                    <a:pt x="251" y="3262"/>
                  </a:lnTo>
                  <a:lnTo>
                    <a:pt x="240" y="3143"/>
                  </a:lnTo>
                  <a:lnTo>
                    <a:pt x="231" y="3011"/>
                  </a:lnTo>
                  <a:lnTo>
                    <a:pt x="208" y="2878"/>
                  </a:lnTo>
                  <a:lnTo>
                    <a:pt x="168" y="2759"/>
                  </a:lnTo>
                  <a:lnTo>
                    <a:pt x="118" y="2647"/>
                  </a:lnTo>
                  <a:lnTo>
                    <a:pt x="68" y="2540"/>
                  </a:lnTo>
                  <a:lnTo>
                    <a:pt x="25" y="2429"/>
                  </a:lnTo>
                  <a:lnTo>
                    <a:pt x="0" y="2312"/>
                  </a:lnTo>
                  <a:lnTo>
                    <a:pt x="0" y="2182"/>
                  </a:lnTo>
                  <a:lnTo>
                    <a:pt x="35" y="2037"/>
                  </a:lnTo>
                  <a:lnTo>
                    <a:pt x="92" y="1884"/>
                  </a:lnTo>
                  <a:lnTo>
                    <a:pt x="156" y="1742"/>
                  </a:lnTo>
                  <a:lnTo>
                    <a:pt x="222" y="1609"/>
                  </a:lnTo>
                  <a:lnTo>
                    <a:pt x="291" y="1487"/>
                  </a:lnTo>
                  <a:lnTo>
                    <a:pt x="357" y="1374"/>
                  </a:lnTo>
                  <a:lnTo>
                    <a:pt x="418" y="1274"/>
                  </a:lnTo>
                  <a:lnTo>
                    <a:pt x="473" y="1184"/>
                  </a:lnTo>
                  <a:lnTo>
                    <a:pt x="519" y="1105"/>
                  </a:lnTo>
                  <a:lnTo>
                    <a:pt x="552" y="1029"/>
                  </a:lnTo>
                  <a:lnTo>
                    <a:pt x="575" y="952"/>
                  </a:lnTo>
                  <a:lnTo>
                    <a:pt x="590" y="875"/>
                  </a:lnTo>
                  <a:lnTo>
                    <a:pt x="599" y="805"/>
                  </a:lnTo>
                  <a:lnTo>
                    <a:pt x="603" y="742"/>
                  </a:lnTo>
                  <a:lnTo>
                    <a:pt x="603" y="695"/>
                  </a:lnTo>
                  <a:lnTo>
                    <a:pt x="602" y="663"/>
                  </a:lnTo>
                  <a:lnTo>
                    <a:pt x="602" y="652"/>
                  </a:lnTo>
                  <a:close/>
                </a:path>
              </a:pathLst>
            </a:custGeom>
            <a:solidFill>
              <a:srgbClr val="FF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7848" y="6804"/>
              <a:ext cx="724" cy="897"/>
            </a:xfrm>
            <a:custGeom>
              <a:avLst/>
              <a:gdLst>
                <a:gd name="T0" fmla="*/ 636 w 2172"/>
                <a:gd name="T1" fmla="*/ 1561 h 3589"/>
                <a:gd name="T2" fmla="*/ 413 w 2172"/>
                <a:gd name="T3" fmla="*/ 1391 h 3589"/>
                <a:gd name="T4" fmla="*/ 326 w 2172"/>
                <a:gd name="T5" fmla="*/ 1200 h 3589"/>
                <a:gd name="T6" fmla="*/ 297 w 2172"/>
                <a:gd name="T7" fmla="*/ 959 h 3589"/>
                <a:gd name="T8" fmla="*/ 304 w 2172"/>
                <a:gd name="T9" fmla="*/ 751 h 3589"/>
                <a:gd name="T10" fmla="*/ 389 w 2172"/>
                <a:gd name="T11" fmla="*/ 593 h 3589"/>
                <a:gd name="T12" fmla="*/ 626 w 2172"/>
                <a:gd name="T13" fmla="*/ 365 h 3589"/>
                <a:gd name="T14" fmla="*/ 850 w 2172"/>
                <a:gd name="T15" fmla="*/ 172 h 3589"/>
                <a:gd name="T16" fmla="*/ 956 w 2172"/>
                <a:gd name="T17" fmla="*/ 110 h 3589"/>
                <a:gd name="T18" fmla="*/ 1134 w 2172"/>
                <a:gd name="T19" fmla="*/ 37 h 3589"/>
                <a:gd name="T20" fmla="*/ 1288 w 2172"/>
                <a:gd name="T21" fmla="*/ 0 h 3589"/>
                <a:gd name="T22" fmla="*/ 1484 w 2172"/>
                <a:gd name="T23" fmla="*/ 46 h 3589"/>
                <a:gd name="T24" fmla="*/ 1747 w 2172"/>
                <a:gd name="T25" fmla="*/ 158 h 3589"/>
                <a:gd name="T26" fmla="*/ 1908 w 2172"/>
                <a:gd name="T27" fmla="*/ 301 h 3589"/>
                <a:gd name="T28" fmla="*/ 2057 w 2172"/>
                <a:gd name="T29" fmla="*/ 521 h 3589"/>
                <a:gd name="T30" fmla="*/ 2163 w 2172"/>
                <a:gd name="T31" fmla="*/ 900 h 3589"/>
                <a:gd name="T32" fmla="*/ 2172 w 2172"/>
                <a:gd name="T33" fmla="*/ 1437 h 3589"/>
                <a:gd name="T34" fmla="*/ 2156 w 2172"/>
                <a:gd name="T35" fmla="*/ 1921 h 3589"/>
                <a:gd name="T36" fmla="*/ 2074 w 2172"/>
                <a:gd name="T37" fmla="*/ 2317 h 3589"/>
                <a:gd name="T38" fmla="*/ 1981 w 2172"/>
                <a:gd name="T39" fmla="*/ 2588 h 3589"/>
                <a:gd name="T40" fmla="*/ 1904 w 2172"/>
                <a:gd name="T41" fmla="*/ 2767 h 3589"/>
                <a:gd name="T42" fmla="*/ 1739 w 2172"/>
                <a:gd name="T43" fmla="*/ 2919 h 3589"/>
                <a:gd name="T44" fmla="*/ 1489 w 2172"/>
                <a:gd name="T45" fmla="*/ 3072 h 3589"/>
                <a:gd name="T46" fmla="*/ 1272 w 2172"/>
                <a:gd name="T47" fmla="*/ 3206 h 3589"/>
                <a:gd name="T48" fmla="*/ 1172 w 2172"/>
                <a:gd name="T49" fmla="*/ 3337 h 3589"/>
                <a:gd name="T50" fmla="*/ 1084 w 2172"/>
                <a:gd name="T51" fmla="*/ 3504 h 3589"/>
                <a:gd name="T52" fmla="*/ 905 w 2172"/>
                <a:gd name="T53" fmla="*/ 3589 h 3589"/>
                <a:gd name="T54" fmla="*/ 635 w 2172"/>
                <a:gd name="T55" fmla="*/ 3539 h 3589"/>
                <a:gd name="T56" fmla="*/ 375 w 2172"/>
                <a:gd name="T57" fmla="*/ 3417 h 3589"/>
                <a:gd name="T58" fmla="*/ 179 w 2172"/>
                <a:gd name="T59" fmla="*/ 3252 h 3589"/>
                <a:gd name="T60" fmla="*/ 47 w 2172"/>
                <a:gd name="T61" fmla="*/ 3117 h 3589"/>
                <a:gd name="T62" fmla="*/ 0 w 2172"/>
                <a:gd name="T63" fmla="*/ 2935 h 3589"/>
                <a:gd name="T64" fmla="*/ 40 w 2172"/>
                <a:gd name="T65" fmla="*/ 2707 h 3589"/>
                <a:gd name="T66" fmla="*/ 79 w 2172"/>
                <a:gd name="T67" fmla="*/ 2635 h 3589"/>
                <a:gd name="T68" fmla="*/ 169 w 2172"/>
                <a:gd name="T69" fmla="*/ 2598 h 3589"/>
                <a:gd name="T70" fmla="*/ 257 w 2172"/>
                <a:gd name="T71" fmla="*/ 2509 h 3589"/>
                <a:gd name="T72" fmla="*/ 275 w 2172"/>
                <a:gd name="T73" fmla="*/ 2408 h 3589"/>
                <a:gd name="T74" fmla="*/ 239 w 2172"/>
                <a:gd name="T75" fmla="*/ 2320 h 3589"/>
                <a:gd name="T76" fmla="*/ 186 w 2172"/>
                <a:gd name="T77" fmla="*/ 2234 h 3589"/>
                <a:gd name="T78" fmla="*/ 240 w 2172"/>
                <a:gd name="T79" fmla="*/ 2134 h 3589"/>
                <a:gd name="T80" fmla="*/ 440 w 2172"/>
                <a:gd name="T81" fmla="*/ 2033 h 3589"/>
                <a:gd name="T82" fmla="*/ 585 w 2172"/>
                <a:gd name="T83" fmla="*/ 1986 h 3589"/>
                <a:gd name="T84" fmla="*/ 758 w 2172"/>
                <a:gd name="T85" fmla="*/ 1982 h 3589"/>
                <a:gd name="T86" fmla="*/ 977 w 2172"/>
                <a:gd name="T87" fmla="*/ 1969 h 3589"/>
                <a:gd name="T88" fmla="*/ 1112 w 2172"/>
                <a:gd name="T89" fmla="*/ 1918 h 3589"/>
                <a:gd name="T90" fmla="*/ 1051 w 2172"/>
                <a:gd name="T91" fmla="*/ 1841 h 3589"/>
                <a:gd name="T92" fmla="*/ 943 w 2172"/>
                <a:gd name="T93" fmla="*/ 1768 h 3589"/>
                <a:gd name="T94" fmla="*/ 879 w 2172"/>
                <a:gd name="T95" fmla="*/ 1724 h 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72" h="3589">
                  <a:moveTo>
                    <a:pt x="875" y="1722"/>
                  </a:moveTo>
                  <a:lnTo>
                    <a:pt x="745" y="1633"/>
                  </a:lnTo>
                  <a:lnTo>
                    <a:pt x="636" y="1561"/>
                  </a:lnTo>
                  <a:lnTo>
                    <a:pt x="544" y="1499"/>
                  </a:lnTo>
                  <a:lnTo>
                    <a:pt x="471" y="1444"/>
                  </a:lnTo>
                  <a:lnTo>
                    <a:pt x="413" y="1391"/>
                  </a:lnTo>
                  <a:lnTo>
                    <a:pt x="371" y="1337"/>
                  </a:lnTo>
                  <a:lnTo>
                    <a:pt x="342" y="1274"/>
                  </a:lnTo>
                  <a:lnTo>
                    <a:pt x="326" y="1200"/>
                  </a:lnTo>
                  <a:lnTo>
                    <a:pt x="314" y="1117"/>
                  </a:lnTo>
                  <a:lnTo>
                    <a:pt x="304" y="1037"/>
                  </a:lnTo>
                  <a:lnTo>
                    <a:pt x="297" y="959"/>
                  </a:lnTo>
                  <a:lnTo>
                    <a:pt x="295" y="884"/>
                  </a:lnTo>
                  <a:lnTo>
                    <a:pt x="296" y="814"/>
                  </a:lnTo>
                  <a:lnTo>
                    <a:pt x="304" y="751"/>
                  </a:lnTo>
                  <a:lnTo>
                    <a:pt x="320" y="694"/>
                  </a:lnTo>
                  <a:lnTo>
                    <a:pt x="346" y="648"/>
                  </a:lnTo>
                  <a:lnTo>
                    <a:pt x="389" y="593"/>
                  </a:lnTo>
                  <a:lnTo>
                    <a:pt x="455" y="525"/>
                  </a:lnTo>
                  <a:lnTo>
                    <a:pt x="538" y="446"/>
                  </a:lnTo>
                  <a:lnTo>
                    <a:pt x="626" y="365"/>
                  </a:lnTo>
                  <a:lnTo>
                    <a:pt x="713" y="287"/>
                  </a:lnTo>
                  <a:lnTo>
                    <a:pt x="791" y="220"/>
                  </a:lnTo>
                  <a:lnTo>
                    <a:pt x="850" y="172"/>
                  </a:lnTo>
                  <a:lnTo>
                    <a:pt x="886" y="146"/>
                  </a:lnTo>
                  <a:lnTo>
                    <a:pt x="913" y="131"/>
                  </a:lnTo>
                  <a:lnTo>
                    <a:pt x="956" y="110"/>
                  </a:lnTo>
                  <a:lnTo>
                    <a:pt x="1010" y="85"/>
                  </a:lnTo>
                  <a:lnTo>
                    <a:pt x="1071" y="61"/>
                  </a:lnTo>
                  <a:lnTo>
                    <a:pt x="1134" y="37"/>
                  </a:lnTo>
                  <a:lnTo>
                    <a:pt x="1193" y="18"/>
                  </a:lnTo>
                  <a:lnTo>
                    <a:pt x="1246" y="5"/>
                  </a:lnTo>
                  <a:lnTo>
                    <a:pt x="1288" y="0"/>
                  </a:lnTo>
                  <a:lnTo>
                    <a:pt x="1334" y="6"/>
                  </a:lnTo>
                  <a:lnTo>
                    <a:pt x="1401" y="21"/>
                  </a:lnTo>
                  <a:lnTo>
                    <a:pt x="1484" y="46"/>
                  </a:lnTo>
                  <a:lnTo>
                    <a:pt x="1573" y="79"/>
                  </a:lnTo>
                  <a:lnTo>
                    <a:pt x="1663" y="115"/>
                  </a:lnTo>
                  <a:lnTo>
                    <a:pt x="1747" y="158"/>
                  </a:lnTo>
                  <a:lnTo>
                    <a:pt x="1817" y="204"/>
                  </a:lnTo>
                  <a:lnTo>
                    <a:pt x="1867" y="251"/>
                  </a:lnTo>
                  <a:lnTo>
                    <a:pt x="1908" y="301"/>
                  </a:lnTo>
                  <a:lnTo>
                    <a:pt x="1956" y="361"/>
                  </a:lnTo>
                  <a:lnTo>
                    <a:pt x="2006" y="433"/>
                  </a:lnTo>
                  <a:lnTo>
                    <a:pt x="2057" y="521"/>
                  </a:lnTo>
                  <a:lnTo>
                    <a:pt x="2100" y="627"/>
                  </a:lnTo>
                  <a:lnTo>
                    <a:pt x="2138" y="752"/>
                  </a:lnTo>
                  <a:lnTo>
                    <a:pt x="2163" y="900"/>
                  </a:lnTo>
                  <a:lnTo>
                    <a:pt x="2172" y="1075"/>
                  </a:lnTo>
                  <a:lnTo>
                    <a:pt x="2172" y="1259"/>
                  </a:lnTo>
                  <a:lnTo>
                    <a:pt x="2172" y="1437"/>
                  </a:lnTo>
                  <a:lnTo>
                    <a:pt x="2171" y="1607"/>
                  </a:lnTo>
                  <a:lnTo>
                    <a:pt x="2167" y="1770"/>
                  </a:lnTo>
                  <a:lnTo>
                    <a:pt x="2156" y="1921"/>
                  </a:lnTo>
                  <a:lnTo>
                    <a:pt x="2139" y="2064"/>
                  </a:lnTo>
                  <a:lnTo>
                    <a:pt x="2112" y="2196"/>
                  </a:lnTo>
                  <a:lnTo>
                    <a:pt x="2074" y="2317"/>
                  </a:lnTo>
                  <a:lnTo>
                    <a:pt x="2035" y="2421"/>
                  </a:lnTo>
                  <a:lnTo>
                    <a:pt x="2006" y="2510"/>
                  </a:lnTo>
                  <a:lnTo>
                    <a:pt x="1981" y="2588"/>
                  </a:lnTo>
                  <a:lnTo>
                    <a:pt x="1959" y="2655"/>
                  </a:lnTo>
                  <a:lnTo>
                    <a:pt x="1934" y="2713"/>
                  </a:lnTo>
                  <a:lnTo>
                    <a:pt x="1904" y="2767"/>
                  </a:lnTo>
                  <a:lnTo>
                    <a:pt x="1862" y="2818"/>
                  </a:lnTo>
                  <a:lnTo>
                    <a:pt x="1809" y="2869"/>
                  </a:lnTo>
                  <a:lnTo>
                    <a:pt x="1739" y="2919"/>
                  </a:lnTo>
                  <a:lnTo>
                    <a:pt x="1660" y="2971"/>
                  </a:lnTo>
                  <a:lnTo>
                    <a:pt x="1574" y="3022"/>
                  </a:lnTo>
                  <a:lnTo>
                    <a:pt x="1489" y="3072"/>
                  </a:lnTo>
                  <a:lnTo>
                    <a:pt x="1407" y="3119"/>
                  </a:lnTo>
                  <a:lnTo>
                    <a:pt x="1333" y="3165"/>
                  </a:lnTo>
                  <a:lnTo>
                    <a:pt x="1272" y="3206"/>
                  </a:lnTo>
                  <a:lnTo>
                    <a:pt x="1230" y="3245"/>
                  </a:lnTo>
                  <a:lnTo>
                    <a:pt x="1198" y="3286"/>
                  </a:lnTo>
                  <a:lnTo>
                    <a:pt x="1172" y="3337"/>
                  </a:lnTo>
                  <a:lnTo>
                    <a:pt x="1147" y="3393"/>
                  </a:lnTo>
                  <a:lnTo>
                    <a:pt x="1119" y="3452"/>
                  </a:lnTo>
                  <a:lnTo>
                    <a:pt x="1084" y="3504"/>
                  </a:lnTo>
                  <a:lnTo>
                    <a:pt x="1039" y="3548"/>
                  </a:lnTo>
                  <a:lnTo>
                    <a:pt x="979" y="3577"/>
                  </a:lnTo>
                  <a:lnTo>
                    <a:pt x="905" y="3589"/>
                  </a:lnTo>
                  <a:lnTo>
                    <a:pt x="817" y="3583"/>
                  </a:lnTo>
                  <a:lnTo>
                    <a:pt x="727" y="3566"/>
                  </a:lnTo>
                  <a:lnTo>
                    <a:pt x="635" y="3539"/>
                  </a:lnTo>
                  <a:lnTo>
                    <a:pt x="545" y="3506"/>
                  </a:lnTo>
                  <a:lnTo>
                    <a:pt x="458" y="3464"/>
                  </a:lnTo>
                  <a:lnTo>
                    <a:pt x="375" y="3417"/>
                  </a:lnTo>
                  <a:lnTo>
                    <a:pt x="301" y="3363"/>
                  </a:lnTo>
                  <a:lnTo>
                    <a:pt x="238" y="3307"/>
                  </a:lnTo>
                  <a:lnTo>
                    <a:pt x="179" y="3252"/>
                  </a:lnTo>
                  <a:lnTo>
                    <a:pt x="128" y="3205"/>
                  </a:lnTo>
                  <a:lnTo>
                    <a:pt x="82" y="3161"/>
                  </a:lnTo>
                  <a:lnTo>
                    <a:pt x="47" y="3117"/>
                  </a:lnTo>
                  <a:lnTo>
                    <a:pt x="19" y="3066"/>
                  </a:lnTo>
                  <a:lnTo>
                    <a:pt x="3" y="3007"/>
                  </a:lnTo>
                  <a:lnTo>
                    <a:pt x="0" y="2935"/>
                  </a:lnTo>
                  <a:lnTo>
                    <a:pt x="12" y="2849"/>
                  </a:lnTo>
                  <a:lnTo>
                    <a:pt x="26" y="2765"/>
                  </a:lnTo>
                  <a:lnTo>
                    <a:pt x="40" y="2707"/>
                  </a:lnTo>
                  <a:lnTo>
                    <a:pt x="50" y="2670"/>
                  </a:lnTo>
                  <a:lnTo>
                    <a:pt x="64" y="2649"/>
                  </a:lnTo>
                  <a:lnTo>
                    <a:pt x="79" y="2635"/>
                  </a:lnTo>
                  <a:lnTo>
                    <a:pt x="100" y="2626"/>
                  </a:lnTo>
                  <a:lnTo>
                    <a:pt x="129" y="2615"/>
                  </a:lnTo>
                  <a:lnTo>
                    <a:pt x="169" y="2598"/>
                  </a:lnTo>
                  <a:lnTo>
                    <a:pt x="207" y="2571"/>
                  </a:lnTo>
                  <a:lnTo>
                    <a:pt x="237" y="2542"/>
                  </a:lnTo>
                  <a:lnTo>
                    <a:pt x="257" y="2509"/>
                  </a:lnTo>
                  <a:lnTo>
                    <a:pt x="271" y="2476"/>
                  </a:lnTo>
                  <a:lnTo>
                    <a:pt x="276" y="2441"/>
                  </a:lnTo>
                  <a:lnTo>
                    <a:pt x="275" y="2408"/>
                  </a:lnTo>
                  <a:lnTo>
                    <a:pt x="269" y="2376"/>
                  </a:lnTo>
                  <a:lnTo>
                    <a:pt x="257" y="2348"/>
                  </a:lnTo>
                  <a:lnTo>
                    <a:pt x="239" y="2320"/>
                  </a:lnTo>
                  <a:lnTo>
                    <a:pt x="217" y="2292"/>
                  </a:lnTo>
                  <a:lnTo>
                    <a:pt x="197" y="2262"/>
                  </a:lnTo>
                  <a:lnTo>
                    <a:pt x="186" y="2234"/>
                  </a:lnTo>
                  <a:lnTo>
                    <a:pt x="185" y="2203"/>
                  </a:lnTo>
                  <a:lnTo>
                    <a:pt x="201" y="2169"/>
                  </a:lnTo>
                  <a:lnTo>
                    <a:pt x="240" y="2134"/>
                  </a:lnTo>
                  <a:lnTo>
                    <a:pt x="306" y="2097"/>
                  </a:lnTo>
                  <a:lnTo>
                    <a:pt x="378" y="2061"/>
                  </a:lnTo>
                  <a:lnTo>
                    <a:pt x="440" y="2033"/>
                  </a:lnTo>
                  <a:lnTo>
                    <a:pt x="491" y="2011"/>
                  </a:lnTo>
                  <a:lnTo>
                    <a:pt x="539" y="1997"/>
                  </a:lnTo>
                  <a:lnTo>
                    <a:pt x="585" y="1986"/>
                  </a:lnTo>
                  <a:lnTo>
                    <a:pt x="634" y="1981"/>
                  </a:lnTo>
                  <a:lnTo>
                    <a:pt x="690" y="1979"/>
                  </a:lnTo>
                  <a:lnTo>
                    <a:pt x="758" y="1982"/>
                  </a:lnTo>
                  <a:lnTo>
                    <a:pt x="833" y="1982"/>
                  </a:lnTo>
                  <a:lnTo>
                    <a:pt x="908" y="1979"/>
                  </a:lnTo>
                  <a:lnTo>
                    <a:pt x="977" y="1969"/>
                  </a:lnTo>
                  <a:lnTo>
                    <a:pt x="1039" y="1957"/>
                  </a:lnTo>
                  <a:lnTo>
                    <a:pt x="1085" y="1938"/>
                  </a:lnTo>
                  <a:lnTo>
                    <a:pt x="1112" y="1918"/>
                  </a:lnTo>
                  <a:lnTo>
                    <a:pt x="1116" y="1894"/>
                  </a:lnTo>
                  <a:lnTo>
                    <a:pt x="1092" y="1868"/>
                  </a:lnTo>
                  <a:lnTo>
                    <a:pt x="1051" y="1841"/>
                  </a:lnTo>
                  <a:lnTo>
                    <a:pt x="1012" y="1814"/>
                  </a:lnTo>
                  <a:lnTo>
                    <a:pt x="975" y="1789"/>
                  </a:lnTo>
                  <a:lnTo>
                    <a:pt x="943" y="1768"/>
                  </a:lnTo>
                  <a:lnTo>
                    <a:pt x="915" y="1748"/>
                  </a:lnTo>
                  <a:lnTo>
                    <a:pt x="893" y="1734"/>
                  </a:lnTo>
                  <a:lnTo>
                    <a:pt x="879" y="1724"/>
                  </a:lnTo>
                  <a:lnTo>
                    <a:pt x="875" y="1722"/>
                  </a:ln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7848" y="6825"/>
              <a:ext cx="701" cy="865"/>
            </a:xfrm>
            <a:custGeom>
              <a:avLst/>
              <a:gdLst>
                <a:gd name="T0" fmla="*/ 640 w 2105"/>
                <a:gd name="T1" fmla="*/ 1471 h 3461"/>
                <a:gd name="T2" fmla="*/ 430 w 2105"/>
                <a:gd name="T3" fmla="*/ 1288 h 3461"/>
                <a:gd name="T4" fmla="*/ 351 w 2105"/>
                <a:gd name="T5" fmla="*/ 1087 h 3461"/>
                <a:gd name="T6" fmla="*/ 321 w 2105"/>
                <a:gd name="T7" fmla="*/ 857 h 3461"/>
                <a:gd name="T8" fmla="*/ 324 w 2105"/>
                <a:gd name="T9" fmla="*/ 671 h 3461"/>
                <a:gd name="T10" fmla="*/ 405 w 2105"/>
                <a:gd name="T11" fmla="*/ 523 h 3461"/>
                <a:gd name="T12" fmla="*/ 639 w 2105"/>
                <a:gd name="T13" fmla="*/ 317 h 3461"/>
                <a:gd name="T14" fmla="*/ 858 w 2105"/>
                <a:gd name="T15" fmla="*/ 147 h 3461"/>
                <a:gd name="T16" fmla="*/ 960 w 2105"/>
                <a:gd name="T17" fmla="*/ 89 h 3461"/>
                <a:gd name="T18" fmla="*/ 1126 w 2105"/>
                <a:gd name="T19" fmla="*/ 30 h 3461"/>
                <a:gd name="T20" fmla="*/ 1273 w 2105"/>
                <a:gd name="T21" fmla="*/ 0 h 3461"/>
                <a:gd name="T22" fmla="*/ 1455 w 2105"/>
                <a:gd name="T23" fmla="*/ 42 h 3461"/>
                <a:gd name="T24" fmla="*/ 1695 w 2105"/>
                <a:gd name="T25" fmla="*/ 152 h 3461"/>
                <a:gd name="T26" fmla="*/ 1849 w 2105"/>
                <a:gd name="T27" fmla="*/ 293 h 3461"/>
                <a:gd name="T28" fmla="*/ 1993 w 2105"/>
                <a:gd name="T29" fmla="*/ 507 h 3461"/>
                <a:gd name="T30" fmla="*/ 2095 w 2105"/>
                <a:gd name="T31" fmla="*/ 878 h 3461"/>
                <a:gd name="T32" fmla="*/ 2105 w 2105"/>
                <a:gd name="T33" fmla="*/ 1405 h 3461"/>
                <a:gd name="T34" fmla="*/ 2087 w 2105"/>
                <a:gd name="T35" fmla="*/ 1856 h 3461"/>
                <a:gd name="T36" fmla="*/ 2006 w 2105"/>
                <a:gd name="T37" fmla="*/ 2232 h 3461"/>
                <a:gd name="T38" fmla="*/ 1907 w 2105"/>
                <a:gd name="T39" fmla="*/ 2491 h 3461"/>
                <a:gd name="T40" fmla="*/ 1821 w 2105"/>
                <a:gd name="T41" fmla="*/ 2650 h 3461"/>
                <a:gd name="T42" fmla="*/ 1656 w 2105"/>
                <a:gd name="T43" fmla="*/ 2795 h 3461"/>
                <a:gd name="T44" fmla="*/ 1421 w 2105"/>
                <a:gd name="T45" fmla="*/ 2946 h 3461"/>
                <a:gd name="T46" fmla="*/ 1218 w 2105"/>
                <a:gd name="T47" fmla="*/ 3078 h 3461"/>
                <a:gd name="T48" fmla="*/ 1122 w 2105"/>
                <a:gd name="T49" fmla="*/ 3210 h 3461"/>
                <a:gd name="T50" fmla="*/ 1039 w 2105"/>
                <a:gd name="T51" fmla="*/ 3376 h 3461"/>
                <a:gd name="T52" fmla="*/ 865 w 2105"/>
                <a:gd name="T53" fmla="*/ 3461 h 3461"/>
                <a:gd name="T54" fmla="*/ 608 w 2105"/>
                <a:gd name="T55" fmla="*/ 3426 h 3461"/>
                <a:gd name="T56" fmla="*/ 369 w 2105"/>
                <a:gd name="T57" fmla="*/ 3325 h 3461"/>
                <a:gd name="T58" fmla="*/ 179 w 2105"/>
                <a:gd name="T59" fmla="*/ 3167 h 3461"/>
                <a:gd name="T60" fmla="*/ 47 w 2105"/>
                <a:gd name="T61" fmla="*/ 3032 h 3461"/>
                <a:gd name="T62" fmla="*/ 0 w 2105"/>
                <a:gd name="T63" fmla="*/ 2850 h 3461"/>
                <a:gd name="T64" fmla="*/ 40 w 2105"/>
                <a:gd name="T65" fmla="*/ 2622 h 3461"/>
                <a:gd name="T66" fmla="*/ 79 w 2105"/>
                <a:gd name="T67" fmla="*/ 2550 h 3461"/>
                <a:gd name="T68" fmla="*/ 169 w 2105"/>
                <a:gd name="T69" fmla="*/ 2513 h 3461"/>
                <a:gd name="T70" fmla="*/ 263 w 2105"/>
                <a:gd name="T71" fmla="*/ 2425 h 3461"/>
                <a:gd name="T72" fmla="*/ 290 w 2105"/>
                <a:gd name="T73" fmla="*/ 2327 h 3461"/>
                <a:gd name="T74" fmla="*/ 255 w 2105"/>
                <a:gd name="T75" fmla="*/ 2239 h 3461"/>
                <a:gd name="T76" fmla="*/ 202 w 2105"/>
                <a:gd name="T77" fmla="*/ 2162 h 3461"/>
                <a:gd name="T78" fmla="*/ 256 w 2105"/>
                <a:gd name="T79" fmla="*/ 2071 h 3461"/>
                <a:gd name="T80" fmla="*/ 453 w 2105"/>
                <a:gd name="T81" fmla="*/ 1970 h 3461"/>
                <a:gd name="T82" fmla="*/ 590 w 2105"/>
                <a:gd name="T83" fmla="*/ 1922 h 3461"/>
                <a:gd name="T84" fmla="*/ 758 w 2105"/>
                <a:gd name="T85" fmla="*/ 1918 h 3461"/>
                <a:gd name="T86" fmla="*/ 977 w 2105"/>
                <a:gd name="T87" fmla="*/ 1898 h 3461"/>
                <a:gd name="T88" fmla="*/ 1112 w 2105"/>
                <a:gd name="T89" fmla="*/ 1836 h 3461"/>
                <a:gd name="T90" fmla="*/ 1051 w 2105"/>
                <a:gd name="T91" fmla="*/ 1756 h 3461"/>
                <a:gd name="T92" fmla="*/ 943 w 2105"/>
                <a:gd name="T93" fmla="*/ 1683 h 3461"/>
                <a:gd name="T94" fmla="*/ 879 w 2105"/>
                <a:gd name="T95" fmla="*/ 1639 h 3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5" h="3461">
                  <a:moveTo>
                    <a:pt x="875" y="1637"/>
                  </a:moveTo>
                  <a:lnTo>
                    <a:pt x="746" y="1546"/>
                  </a:lnTo>
                  <a:lnTo>
                    <a:pt x="640" y="1471"/>
                  </a:lnTo>
                  <a:lnTo>
                    <a:pt x="552" y="1405"/>
                  </a:lnTo>
                  <a:lnTo>
                    <a:pt x="484" y="1346"/>
                  </a:lnTo>
                  <a:lnTo>
                    <a:pt x="430" y="1288"/>
                  </a:lnTo>
                  <a:lnTo>
                    <a:pt x="392" y="1228"/>
                  </a:lnTo>
                  <a:lnTo>
                    <a:pt x="366" y="1162"/>
                  </a:lnTo>
                  <a:lnTo>
                    <a:pt x="351" y="1087"/>
                  </a:lnTo>
                  <a:lnTo>
                    <a:pt x="340" y="1006"/>
                  </a:lnTo>
                  <a:lnTo>
                    <a:pt x="329" y="930"/>
                  </a:lnTo>
                  <a:lnTo>
                    <a:pt x="321" y="857"/>
                  </a:lnTo>
                  <a:lnTo>
                    <a:pt x="317" y="791"/>
                  </a:lnTo>
                  <a:lnTo>
                    <a:pt x="317" y="728"/>
                  </a:lnTo>
                  <a:lnTo>
                    <a:pt x="324" y="671"/>
                  </a:lnTo>
                  <a:lnTo>
                    <a:pt x="339" y="619"/>
                  </a:lnTo>
                  <a:lnTo>
                    <a:pt x="364" y="575"/>
                  </a:lnTo>
                  <a:lnTo>
                    <a:pt x="405" y="523"/>
                  </a:lnTo>
                  <a:lnTo>
                    <a:pt x="471" y="460"/>
                  </a:lnTo>
                  <a:lnTo>
                    <a:pt x="551" y="389"/>
                  </a:lnTo>
                  <a:lnTo>
                    <a:pt x="639" y="317"/>
                  </a:lnTo>
                  <a:lnTo>
                    <a:pt x="723" y="248"/>
                  </a:lnTo>
                  <a:lnTo>
                    <a:pt x="799" y="190"/>
                  </a:lnTo>
                  <a:lnTo>
                    <a:pt x="858" y="147"/>
                  </a:lnTo>
                  <a:lnTo>
                    <a:pt x="892" y="123"/>
                  </a:lnTo>
                  <a:lnTo>
                    <a:pt x="918" y="108"/>
                  </a:lnTo>
                  <a:lnTo>
                    <a:pt x="960" y="89"/>
                  </a:lnTo>
                  <a:lnTo>
                    <a:pt x="1011" y="69"/>
                  </a:lnTo>
                  <a:lnTo>
                    <a:pt x="1068" y="49"/>
                  </a:lnTo>
                  <a:lnTo>
                    <a:pt x="1126" y="30"/>
                  </a:lnTo>
                  <a:lnTo>
                    <a:pt x="1183" y="15"/>
                  </a:lnTo>
                  <a:lnTo>
                    <a:pt x="1233" y="4"/>
                  </a:lnTo>
                  <a:lnTo>
                    <a:pt x="1273" y="0"/>
                  </a:lnTo>
                  <a:lnTo>
                    <a:pt x="1317" y="5"/>
                  </a:lnTo>
                  <a:lnTo>
                    <a:pt x="1380" y="20"/>
                  </a:lnTo>
                  <a:lnTo>
                    <a:pt x="1455" y="42"/>
                  </a:lnTo>
                  <a:lnTo>
                    <a:pt x="1537" y="75"/>
                  </a:lnTo>
                  <a:lnTo>
                    <a:pt x="1618" y="110"/>
                  </a:lnTo>
                  <a:lnTo>
                    <a:pt x="1695" y="152"/>
                  </a:lnTo>
                  <a:lnTo>
                    <a:pt x="1760" y="196"/>
                  </a:lnTo>
                  <a:lnTo>
                    <a:pt x="1809" y="244"/>
                  </a:lnTo>
                  <a:lnTo>
                    <a:pt x="1849" y="293"/>
                  </a:lnTo>
                  <a:lnTo>
                    <a:pt x="1896" y="352"/>
                  </a:lnTo>
                  <a:lnTo>
                    <a:pt x="1944" y="422"/>
                  </a:lnTo>
                  <a:lnTo>
                    <a:pt x="1993" y="507"/>
                  </a:lnTo>
                  <a:lnTo>
                    <a:pt x="2036" y="609"/>
                  </a:lnTo>
                  <a:lnTo>
                    <a:pt x="2071" y="732"/>
                  </a:lnTo>
                  <a:lnTo>
                    <a:pt x="2095" y="878"/>
                  </a:lnTo>
                  <a:lnTo>
                    <a:pt x="2105" y="1053"/>
                  </a:lnTo>
                  <a:lnTo>
                    <a:pt x="2105" y="1234"/>
                  </a:lnTo>
                  <a:lnTo>
                    <a:pt x="2105" y="1405"/>
                  </a:lnTo>
                  <a:lnTo>
                    <a:pt x="2103" y="1565"/>
                  </a:lnTo>
                  <a:lnTo>
                    <a:pt x="2098" y="1716"/>
                  </a:lnTo>
                  <a:lnTo>
                    <a:pt x="2087" y="1856"/>
                  </a:lnTo>
                  <a:lnTo>
                    <a:pt x="2069" y="1989"/>
                  </a:lnTo>
                  <a:lnTo>
                    <a:pt x="2042" y="2113"/>
                  </a:lnTo>
                  <a:lnTo>
                    <a:pt x="2006" y="2232"/>
                  </a:lnTo>
                  <a:lnTo>
                    <a:pt x="1965" y="2333"/>
                  </a:lnTo>
                  <a:lnTo>
                    <a:pt x="1935" y="2420"/>
                  </a:lnTo>
                  <a:lnTo>
                    <a:pt x="1907" y="2491"/>
                  </a:lnTo>
                  <a:lnTo>
                    <a:pt x="1883" y="2550"/>
                  </a:lnTo>
                  <a:lnTo>
                    <a:pt x="1855" y="2601"/>
                  </a:lnTo>
                  <a:lnTo>
                    <a:pt x="1821" y="2650"/>
                  </a:lnTo>
                  <a:lnTo>
                    <a:pt x="1779" y="2695"/>
                  </a:lnTo>
                  <a:lnTo>
                    <a:pt x="1724" y="2745"/>
                  </a:lnTo>
                  <a:lnTo>
                    <a:pt x="1656" y="2795"/>
                  </a:lnTo>
                  <a:lnTo>
                    <a:pt x="1581" y="2847"/>
                  </a:lnTo>
                  <a:lnTo>
                    <a:pt x="1500" y="2897"/>
                  </a:lnTo>
                  <a:lnTo>
                    <a:pt x="1421" y="2946"/>
                  </a:lnTo>
                  <a:lnTo>
                    <a:pt x="1344" y="2993"/>
                  </a:lnTo>
                  <a:lnTo>
                    <a:pt x="1275" y="3037"/>
                  </a:lnTo>
                  <a:lnTo>
                    <a:pt x="1218" y="3078"/>
                  </a:lnTo>
                  <a:lnTo>
                    <a:pt x="1177" y="3117"/>
                  </a:lnTo>
                  <a:lnTo>
                    <a:pt x="1146" y="3158"/>
                  </a:lnTo>
                  <a:lnTo>
                    <a:pt x="1122" y="3210"/>
                  </a:lnTo>
                  <a:lnTo>
                    <a:pt x="1098" y="3266"/>
                  </a:lnTo>
                  <a:lnTo>
                    <a:pt x="1072" y="3324"/>
                  </a:lnTo>
                  <a:lnTo>
                    <a:pt x="1039" y="3376"/>
                  </a:lnTo>
                  <a:lnTo>
                    <a:pt x="996" y="3420"/>
                  </a:lnTo>
                  <a:lnTo>
                    <a:pt x="939" y="3449"/>
                  </a:lnTo>
                  <a:lnTo>
                    <a:pt x="865" y="3461"/>
                  </a:lnTo>
                  <a:lnTo>
                    <a:pt x="778" y="3457"/>
                  </a:lnTo>
                  <a:lnTo>
                    <a:pt x="693" y="3446"/>
                  </a:lnTo>
                  <a:lnTo>
                    <a:pt x="608" y="3426"/>
                  </a:lnTo>
                  <a:lnTo>
                    <a:pt x="525" y="3400"/>
                  </a:lnTo>
                  <a:lnTo>
                    <a:pt x="444" y="3366"/>
                  </a:lnTo>
                  <a:lnTo>
                    <a:pt x="369" y="3325"/>
                  </a:lnTo>
                  <a:lnTo>
                    <a:pt x="299" y="3276"/>
                  </a:lnTo>
                  <a:lnTo>
                    <a:pt x="238" y="3222"/>
                  </a:lnTo>
                  <a:lnTo>
                    <a:pt x="179" y="3167"/>
                  </a:lnTo>
                  <a:lnTo>
                    <a:pt x="128" y="3120"/>
                  </a:lnTo>
                  <a:lnTo>
                    <a:pt x="82" y="3076"/>
                  </a:lnTo>
                  <a:lnTo>
                    <a:pt x="47" y="3032"/>
                  </a:lnTo>
                  <a:lnTo>
                    <a:pt x="19" y="2981"/>
                  </a:lnTo>
                  <a:lnTo>
                    <a:pt x="3" y="2922"/>
                  </a:lnTo>
                  <a:lnTo>
                    <a:pt x="0" y="2850"/>
                  </a:lnTo>
                  <a:lnTo>
                    <a:pt x="12" y="2764"/>
                  </a:lnTo>
                  <a:lnTo>
                    <a:pt x="26" y="2680"/>
                  </a:lnTo>
                  <a:lnTo>
                    <a:pt x="40" y="2622"/>
                  </a:lnTo>
                  <a:lnTo>
                    <a:pt x="50" y="2585"/>
                  </a:lnTo>
                  <a:lnTo>
                    <a:pt x="64" y="2564"/>
                  </a:lnTo>
                  <a:lnTo>
                    <a:pt x="79" y="2550"/>
                  </a:lnTo>
                  <a:lnTo>
                    <a:pt x="100" y="2541"/>
                  </a:lnTo>
                  <a:lnTo>
                    <a:pt x="129" y="2530"/>
                  </a:lnTo>
                  <a:lnTo>
                    <a:pt x="169" y="2513"/>
                  </a:lnTo>
                  <a:lnTo>
                    <a:pt x="207" y="2486"/>
                  </a:lnTo>
                  <a:lnTo>
                    <a:pt x="240" y="2457"/>
                  </a:lnTo>
                  <a:lnTo>
                    <a:pt x="263" y="2425"/>
                  </a:lnTo>
                  <a:lnTo>
                    <a:pt x="279" y="2393"/>
                  </a:lnTo>
                  <a:lnTo>
                    <a:pt x="288" y="2359"/>
                  </a:lnTo>
                  <a:lnTo>
                    <a:pt x="290" y="2327"/>
                  </a:lnTo>
                  <a:lnTo>
                    <a:pt x="285" y="2295"/>
                  </a:lnTo>
                  <a:lnTo>
                    <a:pt x="274" y="2267"/>
                  </a:lnTo>
                  <a:lnTo>
                    <a:pt x="255" y="2239"/>
                  </a:lnTo>
                  <a:lnTo>
                    <a:pt x="234" y="2214"/>
                  </a:lnTo>
                  <a:lnTo>
                    <a:pt x="214" y="2187"/>
                  </a:lnTo>
                  <a:lnTo>
                    <a:pt x="202" y="2162"/>
                  </a:lnTo>
                  <a:lnTo>
                    <a:pt x="201" y="2134"/>
                  </a:lnTo>
                  <a:lnTo>
                    <a:pt x="218" y="2104"/>
                  </a:lnTo>
                  <a:lnTo>
                    <a:pt x="256" y="2071"/>
                  </a:lnTo>
                  <a:lnTo>
                    <a:pt x="323" y="2035"/>
                  </a:lnTo>
                  <a:lnTo>
                    <a:pt x="394" y="1998"/>
                  </a:lnTo>
                  <a:lnTo>
                    <a:pt x="453" y="1970"/>
                  </a:lnTo>
                  <a:lnTo>
                    <a:pt x="502" y="1948"/>
                  </a:lnTo>
                  <a:lnTo>
                    <a:pt x="547" y="1933"/>
                  </a:lnTo>
                  <a:lnTo>
                    <a:pt x="590" y="1922"/>
                  </a:lnTo>
                  <a:lnTo>
                    <a:pt x="637" y="1917"/>
                  </a:lnTo>
                  <a:lnTo>
                    <a:pt x="691" y="1915"/>
                  </a:lnTo>
                  <a:lnTo>
                    <a:pt x="758" y="1918"/>
                  </a:lnTo>
                  <a:lnTo>
                    <a:pt x="833" y="1918"/>
                  </a:lnTo>
                  <a:lnTo>
                    <a:pt x="908" y="1912"/>
                  </a:lnTo>
                  <a:lnTo>
                    <a:pt x="977" y="1898"/>
                  </a:lnTo>
                  <a:lnTo>
                    <a:pt x="1039" y="1882"/>
                  </a:lnTo>
                  <a:lnTo>
                    <a:pt x="1085" y="1860"/>
                  </a:lnTo>
                  <a:lnTo>
                    <a:pt x="1112" y="1836"/>
                  </a:lnTo>
                  <a:lnTo>
                    <a:pt x="1116" y="1810"/>
                  </a:lnTo>
                  <a:lnTo>
                    <a:pt x="1092" y="1783"/>
                  </a:lnTo>
                  <a:lnTo>
                    <a:pt x="1051" y="1756"/>
                  </a:lnTo>
                  <a:lnTo>
                    <a:pt x="1012" y="1729"/>
                  </a:lnTo>
                  <a:lnTo>
                    <a:pt x="975" y="1704"/>
                  </a:lnTo>
                  <a:lnTo>
                    <a:pt x="943" y="1683"/>
                  </a:lnTo>
                  <a:lnTo>
                    <a:pt x="915" y="1663"/>
                  </a:lnTo>
                  <a:lnTo>
                    <a:pt x="893" y="1649"/>
                  </a:lnTo>
                  <a:lnTo>
                    <a:pt x="879" y="1639"/>
                  </a:lnTo>
                  <a:lnTo>
                    <a:pt x="875" y="1637"/>
                  </a:lnTo>
                  <a:close/>
                </a:path>
              </a:pathLst>
            </a:custGeom>
            <a:solidFill>
              <a:srgbClr val="FF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7848" y="6846"/>
              <a:ext cx="679" cy="833"/>
            </a:xfrm>
            <a:custGeom>
              <a:avLst/>
              <a:gdLst>
                <a:gd name="T0" fmla="*/ 643 w 2037"/>
                <a:gd name="T1" fmla="*/ 1381 h 3332"/>
                <a:gd name="T2" fmla="*/ 447 w 2037"/>
                <a:gd name="T3" fmla="*/ 1182 h 3332"/>
                <a:gd name="T4" fmla="*/ 376 w 2037"/>
                <a:gd name="T5" fmla="*/ 972 h 3332"/>
                <a:gd name="T6" fmla="*/ 343 w 2037"/>
                <a:gd name="T7" fmla="*/ 756 h 3332"/>
                <a:gd name="T8" fmla="*/ 343 w 2037"/>
                <a:gd name="T9" fmla="*/ 591 h 3332"/>
                <a:gd name="T10" fmla="*/ 423 w 2037"/>
                <a:gd name="T11" fmla="*/ 450 h 3332"/>
                <a:gd name="T12" fmla="*/ 651 w 2037"/>
                <a:gd name="T13" fmla="*/ 267 h 3332"/>
                <a:gd name="T14" fmla="*/ 865 w 2037"/>
                <a:gd name="T15" fmla="*/ 119 h 3332"/>
                <a:gd name="T16" fmla="*/ 963 w 2037"/>
                <a:gd name="T17" fmla="*/ 68 h 3332"/>
                <a:gd name="T18" fmla="*/ 1117 w 2037"/>
                <a:gd name="T19" fmla="*/ 21 h 3332"/>
                <a:gd name="T20" fmla="*/ 1258 w 2037"/>
                <a:gd name="T21" fmla="*/ 0 h 3332"/>
                <a:gd name="T22" fmla="*/ 1425 w 2037"/>
                <a:gd name="T23" fmla="*/ 41 h 3332"/>
                <a:gd name="T24" fmla="*/ 1643 w 2037"/>
                <a:gd name="T25" fmla="*/ 145 h 3332"/>
                <a:gd name="T26" fmla="*/ 1790 w 2037"/>
                <a:gd name="T27" fmla="*/ 284 h 3332"/>
                <a:gd name="T28" fmla="*/ 1930 w 2037"/>
                <a:gd name="T29" fmla="*/ 491 h 3332"/>
                <a:gd name="T30" fmla="*/ 2028 w 2037"/>
                <a:gd name="T31" fmla="*/ 855 h 3332"/>
                <a:gd name="T32" fmla="*/ 2037 w 2037"/>
                <a:gd name="T33" fmla="*/ 1372 h 3332"/>
                <a:gd name="T34" fmla="*/ 2018 w 2037"/>
                <a:gd name="T35" fmla="*/ 1790 h 3332"/>
                <a:gd name="T36" fmla="*/ 1936 w 2037"/>
                <a:gd name="T37" fmla="*/ 2146 h 3332"/>
                <a:gd name="T38" fmla="*/ 1834 w 2037"/>
                <a:gd name="T39" fmla="*/ 2392 h 3332"/>
                <a:gd name="T40" fmla="*/ 1740 w 2037"/>
                <a:gd name="T41" fmla="*/ 2532 h 3332"/>
                <a:gd name="T42" fmla="*/ 1573 w 2037"/>
                <a:gd name="T43" fmla="*/ 2671 h 3332"/>
                <a:gd name="T44" fmla="*/ 1352 w 2037"/>
                <a:gd name="T45" fmla="*/ 2820 h 3332"/>
                <a:gd name="T46" fmla="*/ 1165 w 2037"/>
                <a:gd name="T47" fmla="*/ 2949 h 3332"/>
                <a:gd name="T48" fmla="*/ 1072 w 2037"/>
                <a:gd name="T49" fmla="*/ 3081 h 3332"/>
                <a:gd name="T50" fmla="*/ 994 w 2037"/>
                <a:gd name="T51" fmla="*/ 3247 h 3332"/>
                <a:gd name="T52" fmla="*/ 824 w 2037"/>
                <a:gd name="T53" fmla="*/ 3332 h 3332"/>
                <a:gd name="T54" fmla="*/ 579 w 2037"/>
                <a:gd name="T55" fmla="*/ 3310 h 3332"/>
                <a:gd name="T56" fmla="*/ 363 w 2037"/>
                <a:gd name="T57" fmla="*/ 3232 h 3332"/>
                <a:gd name="T58" fmla="*/ 179 w 2037"/>
                <a:gd name="T59" fmla="*/ 3081 h 3332"/>
                <a:gd name="T60" fmla="*/ 47 w 2037"/>
                <a:gd name="T61" fmla="*/ 2946 h 3332"/>
                <a:gd name="T62" fmla="*/ 0 w 2037"/>
                <a:gd name="T63" fmla="*/ 2764 h 3332"/>
                <a:gd name="T64" fmla="*/ 40 w 2037"/>
                <a:gd name="T65" fmla="*/ 2536 h 3332"/>
                <a:gd name="T66" fmla="*/ 79 w 2037"/>
                <a:gd name="T67" fmla="*/ 2464 h 3332"/>
                <a:gd name="T68" fmla="*/ 169 w 2037"/>
                <a:gd name="T69" fmla="*/ 2427 h 3332"/>
                <a:gd name="T70" fmla="*/ 269 w 2037"/>
                <a:gd name="T71" fmla="*/ 2341 h 3332"/>
                <a:gd name="T72" fmla="*/ 304 w 2037"/>
                <a:gd name="T73" fmla="*/ 2244 h 3332"/>
                <a:gd name="T74" fmla="*/ 272 w 2037"/>
                <a:gd name="T75" fmla="*/ 2159 h 3332"/>
                <a:gd name="T76" fmla="*/ 219 w 2037"/>
                <a:gd name="T77" fmla="*/ 2089 h 3332"/>
                <a:gd name="T78" fmla="*/ 273 w 2037"/>
                <a:gd name="T79" fmla="*/ 2006 h 3332"/>
                <a:gd name="T80" fmla="*/ 468 w 2037"/>
                <a:gd name="T81" fmla="*/ 1906 h 3332"/>
                <a:gd name="T82" fmla="*/ 595 w 2037"/>
                <a:gd name="T83" fmla="*/ 1858 h 3332"/>
                <a:gd name="T84" fmla="*/ 758 w 2037"/>
                <a:gd name="T85" fmla="*/ 1853 h 3332"/>
                <a:gd name="T86" fmla="*/ 977 w 2037"/>
                <a:gd name="T87" fmla="*/ 1826 h 3332"/>
                <a:gd name="T88" fmla="*/ 1112 w 2037"/>
                <a:gd name="T89" fmla="*/ 1753 h 3332"/>
                <a:gd name="T90" fmla="*/ 1051 w 2037"/>
                <a:gd name="T91" fmla="*/ 1670 h 3332"/>
                <a:gd name="T92" fmla="*/ 943 w 2037"/>
                <a:gd name="T93" fmla="*/ 1597 h 3332"/>
                <a:gd name="T94" fmla="*/ 879 w 2037"/>
                <a:gd name="T95" fmla="*/ 1553 h 3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37" h="3332">
                  <a:moveTo>
                    <a:pt x="875" y="1551"/>
                  </a:moveTo>
                  <a:lnTo>
                    <a:pt x="747" y="1459"/>
                  </a:lnTo>
                  <a:lnTo>
                    <a:pt x="643" y="1381"/>
                  </a:lnTo>
                  <a:lnTo>
                    <a:pt x="560" y="1310"/>
                  </a:lnTo>
                  <a:lnTo>
                    <a:pt x="496" y="1246"/>
                  </a:lnTo>
                  <a:lnTo>
                    <a:pt x="447" y="1182"/>
                  </a:lnTo>
                  <a:lnTo>
                    <a:pt x="414" y="1117"/>
                  </a:lnTo>
                  <a:lnTo>
                    <a:pt x="390" y="1049"/>
                  </a:lnTo>
                  <a:lnTo>
                    <a:pt x="376" y="972"/>
                  </a:lnTo>
                  <a:lnTo>
                    <a:pt x="365" y="893"/>
                  </a:lnTo>
                  <a:lnTo>
                    <a:pt x="353" y="822"/>
                  </a:lnTo>
                  <a:lnTo>
                    <a:pt x="343" y="756"/>
                  </a:lnTo>
                  <a:lnTo>
                    <a:pt x="338" y="697"/>
                  </a:lnTo>
                  <a:lnTo>
                    <a:pt x="337" y="642"/>
                  </a:lnTo>
                  <a:lnTo>
                    <a:pt x="343" y="591"/>
                  </a:lnTo>
                  <a:lnTo>
                    <a:pt x="356" y="543"/>
                  </a:lnTo>
                  <a:lnTo>
                    <a:pt x="381" y="500"/>
                  </a:lnTo>
                  <a:lnTo>
                    <a:pt x="423" y="450"/>
                  </a:lnTo>
                  <a:lnTo>
                    <a:pt x="488" y="393"/>
                  </a:lnTo>
                  <a:lnTo>
                    <a:pt x="566" y="329"/>
                  </a:lnTo>
                  <a:lnTo>
                    <a:pt x="651" y="267"/>
                  </a:lnTo>
                  <a:lnTo>
                    <a:pt x="734" y="208"/>
                  </a:lnTo>
                  <a:lnTo>
                    <a:pt x="808" y="158"/>
                  </a:lnTo>
                  <a:lnTo>
                    <a:pt x="865" y="119"/>
                  </a:lnTo>
                  <a:lnTo>
                    <a:pt x="899" y="98"/>
                  </a:lnTo>
                  <a:lnTo>
                    <a:pt x="924" y="84"/>
                  </a:lnTo>
                  <a:lnTo>
                    <a:pt x="963" y="68"/>
                  </a:lnTo>
                  <a:lnTo>
                    <a:pt x="1010" y="52"/>
                  </a:lnTo>
                  <a:lnTo>
                    <a:pt x="1064" y="36"/>
                  </a:lnTo>
                  <a:lnTo>
                    <a:pt x="1117" y="21"/>
                  </a:lnTo>
                  <a:lnTo>
                    <a:pt x="1170" y="10"/>
                  </a:lnTo>
                  <a:lnTo>
                    <a:pt x="1218" y="2"/>
                  </a:lnTo>
                  <a:lnTo>
                    <a:pt x="1258" y="0"/>
                  </a:lnTo>
                  <a:lnTo>
                    <a:pt x="1299" y="4"/>
                  </a:lnTo>
                  <a:lnTo>
                    <a:pt x="1358" y="18"/>
                  </a:lnTo>
                  <a:lnTo>
                    <a:pt x="1425" y="41"/>
                  </a:lnTo>
                  <a:lnTo>
                    <a:pt x="1499" y="70"/>
                  </a:lnTo>
                  <a:lnTo>
                    <a:pt x="1573" y="105"/>
                  </a:lnTo>
                  <a:lnTo>
                    <a:pt x="1643" y="145"/>
                  </a:lnTo>
                  <a:lnTo>
                    <a:pt x="1704" y="188"/>
                  </a:lnTo>
                  <a:lnTo>
                    <a:pt x="1750" y="235"/>
                  </a:lnTo>
                  <a:lnTo>
                    <a:pt x="1790" y="284"/>
                  </a:lnTo>
                  <a:lnTo>
                    <a:pt x="1836" y="341"/>
                  </a:lnTo>
                  <a:lnTo>
                    <a:pt x="1883" y="408"/>
                  </a:lnTo>
                  <a:lnTo>
                    <a:pt x="1930" y="491"/>
                  </a:lnTo>
                  <a:lnTo>
                    <a:pt x="1970" y="590"/>
                  </a:lnTo>
                  <a:lnTo>
                    <a:pt x="2005" y="711"/>
                  </a:lnTo>
                  <a:lnTo>
                    <a:pt x="2028" y="855"/>
                  </a:lnTo>
                  <a:lnTo>
                    <a:pt x="2037" y="1029"/>
                  </a:lnTo>
                  <a:lnTo>
                    <a:pt x="2037" y="1207"/>
                  </a:lnTo>
                  <a:lnTo>
                    <a:pt x="2037" y="1372"/>
                  </a:lnTo>
                  <a:lnTo>
                    <a:pt x="2035" y="1521"/>
                  </a:lnTo>
                  <a:lnTo>
                    <a:pt x="2030" y="1662"/>
                  </a:lnTo>
                  <a:lnTo>
                    <a:pt x="2018" y="1790"/>
                  </a:lnTo>
                  <a:lnTo>
                    <a:pt x="2000" y="1913"/>
                  </a:lnTo>
                  <a:lnTo>
                    <a:pt x="1973" y="2030"/>
                  </a:lnTo>
                  <a:lnTo>
                    <a:pt x="1936" y="2146"/>
                  </a:lnTo>
                  <a:lnTo>
                    <a:pt x="1896" y="2246"/>
                  </a:lnTo>
                  <a:lnTo>
                    <a:pt x="1863" y="2327"/>
                  </a:lnTo>
                  <a:lnTo>
                    <a:pt x="1834" y="2392"/>
                  </a:lnTo>
                  <a:lnTo>
                    <a:pt x="1807" y="2445"/>
                  </a:lnTo>
                  <a:lnTo>
                    <a:pt x="1775" y="2490"/>
                  </a:lnTo>
                  <a:lnTo>
                    <a:pt x="1740" y="2532"/>
                  </a:lnTo>
                  <a:lnTo>
                    <a:pt x="1695" y="2573"/>
                  </a:lnTo>
                  <a:lnTo>
                    <a:pt x="1640" y="2621"/>
                  </a:lnTo>
                  <a:lnTo>
                    <a:pt x="1573" y="2671"/>
                  </a:lnTo>
                  <a:lnTo>
                    <a:pt x="1500" y="2722"/>
                  </a:lnTo>
                  <a:lnTo>
                    <a:pt x="1425" y="2771"/>
                  </a:lnTo>
                  <a:lnTo>
                    <a:pt x="1352" y="2820"/>
                  </a:lnTo>
                  <a:lnTo>
                    <a:pt x="1283" y="2865"/>
                  </a:lnTo>
                  <a:lnTo>
                    <a:pt x="1219" y="2909"/>
                  </a:lnTo>
                  <a:lnTo>
                    <a:pt x="1165" y="2949"/>
                  </a:lnTo>
                  <a:lnTo>
                    <a:pt x="1125" y="2988"/>
                  </a:lnTo>
                  <a:lnTo>
                    <a:pt x="1095" y="3029"/>
                  </a:lnTo>
                  <a:lnTo>
                    <a:pt x="1072" y="3081"/>
                  </a:lnTo>
                  <a:lnTo>
                    <a:pt x="1050" y="3137"/>
                  </a:lnTo>
                  <a:lnTo>
                    <a:pt x="1026" y="3195"/>
                  </a:lnTo>
                  <a:lnTo>
                    <a:pt x="994" y="3247"/>
                  </a:lnTo>
                  <a:lnTo>
                    <a:pt x="953" y="3291"/>
                  </a:lnTo>
                  <a:lnTo>
                    <a:pt x="897" y="3320"/>
                  </a:lnTo>
                  <a:lnTo>
                    <a:pt x="824" y="3332"/>
                  </a:lnTo>
                  <a:lnTo>
                    <a:pt x="740" y="3329"/>
                  </a:lnTo>
                  <a:lnTo>
                    <a:pt x="659" y="3323"/>
                  </a:lnTo>
                  <a:lnTo>
                    <a:pt x="579" y="3310"/>
                  </a:lnTo>
                  <a:lnTo>
                    <a:pt x="504" y="3292"/>
                  </a:lnTo>
                  <a:lnTo>
                    <a:pt x="431" y="3266"/>
                  </a:lnTo>
                  <a:lnTo>
                    <a:pt x="363" y="3232"/>
                  </a:lnTo>
                  <a:lnTo>
                    <a:pt x="298" y="3189"/>
                  </a:lnTo>
                  <a:lnTo>
                    <a:pt x="238" y="3136"/>
                  </a:lnTo>
                  <a:lnTo>
                    <a:pt x="179" y="3081"/>
                  </a:lnTo>
                  <a:lnTo>
                    <a:pt x="128" y="3034"/>
                  </a:lnTo>
                  <a:lnTo>
                    <a:pt x="82" y="2990"/>
                  </a:lnTo>
                  <a:lnTo>
                    <a:pt x="47" y="2946"/>
                  </a:lnTo>
                  <a:lnTo>
                    <a:pt x="19" y="2895"/>
                  </a:lnTo>
                  <a:lnTo>
                    <a:pt x="3" y="2836"/>
                  </a:lnTo>
                  <a:lnTo>
                    <a:pt x="0" y="2764"/>
                  </a:lnTo>
                  <a:lnTo>
                    <a:pt x="12" y="2678"/>
                  </a:lnTo>
                  <a:lnTo>
                    <a:pt x="26" y="2594"/>
                  </a:lnTo>
                  <a:lnTo>
                    <a:pt x="40" y="2536"/>
                  </a:lnTo>
                  <a:lnTo>
                    <a:pt x="50" y="2499"/>
                  </a:lnTo>
                  <a:lnTo>
                    <a:pt x="64" y="2478"/>
                  </a:lnTo>
                  <a:lnTo>
                    <a:pt x="79" y="2464"/>
                  </a:lnTo>
                  <a:lnTo>
                    <a:pt x="100" y="2455"/>
                  </a:lnTo>
                  <a:lnTo>
                    <a:pt x="129" y="2444"/>
                  </a:lnTo>
                  <a:lnTo>
                    <a:pt x="169" y="2427"/>
                  </a:lnTo>
                  <a:lnTo>
                    <a:pt x="209" y="2401"/>
                  </a:lnTo>
                  <a:lnTo>
                    <a:pt x="243" y="2372"/>
                  </a:lnTo>
                  <a:lnTo>
                    <a:pt x="269" y="2341"/>
                  </a:lnTo>
                  <a:lnTo>
                    <a:pt x="289" y="2309"/>
                  </a:lnTo>
                  <a:lnTo>
                    <a:pt x="300" y="2276"/>
                  </a:lnTo>
                  <a:lnTo>
                    <a:pt x="304" y="2244"/>
                  </a:lnTo>
                  <a:lnTo>
                    <a:pt x="301" y="2213"/>
                  </a:lnTo>
                  <a:lnTo>
                    <a:pt x="291" y="2185"/>
                  </a:lnTo>
                  <a:lnTo>
                    <a:pt x="272" y="2159"/>
                  </a:lnTo>
                  <a:lnTo>
                    <a:pt x="251" y="2136"/>
                  </a:lnTo>
                  <a:lnTo>
                    <a:pt x="231" y="2112"/>
                  </a:lnTo>
                  <a:lnTo>
                    <a:pt x="219" y="2089"/>
                  </a:lnTo>
                  <a:lnTo>
                    <a:pt x="218" y="2065"/>
                  </a:lnTo>
                  <a:lnTo>
                    <a:pt x="235" y="2037"/>
                  </a:lnTo>
                  <a:lnTo>
                    <a:pt x="273" y="2006"/>
                  </a:lnTo>
                  <a:lnTo>
                    <a:pt x="340" y="1971"/>
                  </a:lnTo>
                  <a:lnTo>
                    <a:pt x="411" y="1934"/>
                  </a:lnTo>
                  <a:lnTo>
                    <a:pt x="468" y="1906"/>
                  </a:lnTo>
                  <a:lnTo>
                    <a:pt x="514" y="1884"/>
                  </a:lnTo>
                  <a:lnTo>
                    <a:pt x="555" y="1869"/>
                  </a:lnTo>
                  <a:lnTo>
                    <a:pt x="595" y="1858"/>
                  </a:lnTo>
                  <a:lnTo>
                    <a:pt x="639" y="1852"/>
                  </a:lnTo>
                  <a:lnTo>
                    <a:pt x="692" y="1850"/>
                  </a:lnTo>
                  <a:lnTo>
                    <a:pt x="758" y="1853"/>
                  </a:lnTo>
                  <a:lnTo>
                    <a:pt x="833" y="1851"/>
                  </a:lnTo>
                  <a:lnTo>
                    <a:pt x="908" y="1842"/>
                  </a:lnTo>
                  <a:lnTo>
                    <a:pt x="977" y="1826"/>
                  </a:lnTo>
                  <a:lnTo>
                    <a:pt x="1039" y="1806"/>
                  </a:lnTo>
                  <a:lnTo>
                    <a:pt x="1085" y="1780"/>
                  </a:lnTo>
                  <a:lnTo>
                    <a:pt x="1112" y="1753"/>
                  </a:lnTo>
                  <a:lnTo>
                    <a:pt x="1116" y="1725"/>
                  </a:lnTo>
                  <a:lnTo>
                    <a:pt x="1092" y="1697"/>
                  </a:lnTo>
                  <a:lnTo>
                    <a:pt x="1051" y="1670"/>
                  </a:lnTo>
                  <a:lnTo>
                    <a:pt x="1012" y="1643"/>
                  </a:lnTo>
                  <a:lnTo>
                    <a:pt x="975" y="1618"/>
                  </a:lnTo>
                  <a:lnTo>
                    <a:pt x="943" y="1597"/>
                  </a:lnTo>
                  <a:lnTo>
                    <a:pt x="915" y="1577"/>
                  </a:lnTo>
                  <a:lnTo>
                    <a:pt x="893" y="1563"/>
                  </a:lnTo>
                  <a:lnTo>
                    <a:pt x="879" y="1553"/>
                  </a:lnTo>
                  <a:lnTo>
                    <a:pt x="875" y="1551"/>
                  </a:lnTo>
                  <a:close/>
                </a:path>
              </a:pathLst>
            </a:custGeom>
            <a:solidFill>
              <a:srgbClr val="FFC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7848" y="6868"/>
              <a:ext cx="656" cy="801"/>
            </a:xfrm>
            <a:custGeom>
              <a:avLst/>
              <a:gdLst>
                <a:gd name="T0" fmla="*/ 647 w 1970"/>
                <a:gd name="T1" fmla="*/ 1291 h 3204"/>
                <a:gd name="T2" fmla="*/ 465 w 1970"/>
                <a:gd name="T3" fmla="*/ 1078 h 3204"/>
                <a:gd name="T4" fmla="*/ 401 w 1970"/>
                <a:gd name="T5" fmla="*/ 860 h 3204"/>
                <a:gd name="T6" fmla="*/ 367 w 1970"/>
                <a:gd name="T7" fmla="*/ 656 h 3204"/>
                <a:gd name="T8" fmla="*/ 363 w 1970"/>
                <a:gd name="T9" fmla="*/ 512 h 3204"/>
                <a:gd name="T10" fmla="*/ 441 w 1970"/>
                <a:gd name="T11" fmla="*/ 379 h 3204"/>
                <a:gd name="T12" fmla="*/ 664 w 1970"/>
                <a:gd name="T13" fmla="*/ 219 h 3204"/>
                <a:gd name="T14" fmla="*/ 873 w 1970"/>
                <a:gd name="T15" fmla="*/ 93 h 3204"/>
                <a:gd name="T16" fmla="*/ 966 w 1970"/>
                <a:gd name="T17" fmla="*/ 49 h 3204"/>
                <a:gd name="T18" fmla="*/ 1109 w 1970"/>
                <a:gd name="T19" fmla="*/ 14 h 3204"/>
                <a:gd name="T20" fmla="*/ 1242 w 1970"/>
                <a:gd name="T21" fmla="*/ 0 h 3204"/>
                <a:gd name="T22" fmla="*/ 1395 w 1970"/>
                <a:gd name="T23" fmla="*/ 37 h 3204"/>
                <a:gd name="T24" fmla="*/ 1591 w 1970"/>
                <a:gd name="T25" fmla="*/ 138 h 3204"/>
                <a:gd name="T26" fmla="*/ 1731 w 1970"/>
                <a:gd name="T27" fmla="*/ 275 h 3204"/>
                <a:gd name="T28" fmla="*/ 1867 w 1970"/>
                <a:gd name="T29" fmla="*/ 476 h 3204"/>
                <a:gd name="T30" fmla="*/ 1962 w 1970"/>
                <a:gd name="T31" fmla="*/ 834 h 3204"/>
                <a:gd name="T32" fmla="*/ 1970 w 1970"/>
                <a:gd name="T33" fmla="*/ 1339 h 3204"/>
                <a:gd name="T34" fmla="*/ 1950 w 1970"/>
                <a:gd name="T35" fmla="*/ 1725 h 3204"/>
                <a:gd name="T36" fmla="*/ 1867 w 1970"/>
                <a:gd name="T37" fmla="*/ 2061 h 3204"/>
                <a:gd name="T38" fmla="*/ 1761 w 1970"/>
                <a:gd name="T39" fmla="*/ 2294 h 3204"/>
                <a:gd name="T40" fmla="*/ 1659 w 1970"/>
                <a:gd name="T41" fmla="*/ 2414 h 3204"/>
                <a:gd name="T42" fmla="*/ 1490 w 1970"/>
                <a:gd name="T43" fmla="*/ 2546 h 3204"/>
                <a:gd name="T44" fmla="*/ 1285 w 1970"/>
                <a:gd name="T45" fmla="*/ 2694 h 3204"/>
                <a:gd name="T46" fmla="*/ 1112 w 1970"/>
                <a:gd name="T47" fmla="*/ 2821 h 3204"/>
                <a:gd name="T48" fmla="*/ 1021 w 1970"/>
                <a:gd name="T49" fmla="*/ 2953 h 3204"/>
                <a:gd name="T50" fmla="*/ 950 w 1970"/>
                <a:gd name="T51" fmla="*/ 3119 h 3204"/>
                <a:gd name="T52" fmla="*/ 784 w 1970"/>
                <a:gd name="T53" fmla="*/ 3204 h 3204"/>
                <a:gd name="T54" fmla="*/ 552 w 1970"/>
                <a:gd name="T55" fmla="*/ 3196 h 3204"/>
                <a:gd name="T56" fmla="*/ 356 w 1970"/>
                <a:gd name="T57" fmla="*/ 3141 h 3204"/>
                <a:gd name="T58" fmla="*/ 179 w 1970"/>
                <a:gd name="T59" fmla="*/ 2996 h 3204"/>
                <a:gd name="T60" fmla="*/ 47 w 1970"/>
                <a:gd name="T61" fmla="*/ 2861 h 3204"/>
                <a:gd name="T62" fmla="*/ 0 w 1970"/>
                <a:gd name="T63" fmla="*/ 2679 h 3204"/>
                <a:gd name="T64" fmla="*/ 40 w 1970"/>
                <a:gd name="T65" fmla="*/ 2451 h 3204"/>
                <a:gd name="T66" fmla="*/ 79 w 1970"/>
                <a:gd name="T67" fmla="*/ 2379 h 3204"/>
                <a:gd name="T68" fmla="*/ 169 w 1970"/>
                <a:gd name="T69" fmla="*/ 2342 h 3204"/>
                <a:gd name="T70" fmla="*/ 274 w 1970"/>
                <a:gd name="T71" fmla="*/ 2258 h 3204"/>
                <a:gd name="T72" fmla="*/ 319 w 1970"/>
                <a:gd name="T73" fmla="*/ 2163 h 3204"/>
                <a:gd name="T74" fmla="*/ 289 w 1970"/>
                <a:gd name="T75" fmla="*/ 2079 h 3204"/>
                <a:gd name="T76" fmla="*/ 236 w 1970"/>
                <a:gd name="T77" fmla="*/ 2018 h 3204"/>
                <a:gd name="T78" fmla="*/ 290 w 1970"/>
                <a:gd name="T79" fmla="*/ 1943 h 3204"/>
                <a:gd name="T80" fmla="*/ 483 w 1970"/>
                <a:gd name="T81" fmla="*/ 1844 h 3204"/>
                <a:gd name="T82" fmla="*/ 600 w 1970"/>
                <a:gd name="T83" fmla="*/ 1794 h 3204"/>
                <a:gd name="T84" fmla="*/ 758 w 1970"/>
                <a:gd name="T85" fmla="*/ 1789 h 3204"/>
                <a:gd name="T86" fmla="*/ 977 w 1970"/>
                <a:gd name="T87" fmla="*/ 1756 h 3204"/>
                <a:gd name="T88" fmla="*/ 1112 w 1970"/>
                <a:gd name="T89" fmla="*/ 1672 h 3204"/>
                <a:gd name="T90" fmla="*/ 1051 w 1970"/>
                <a:gd name="T91" fmla="*/ 1585 h 3204"/>
                <a:gd name="T92" fmla="*/ 943 w 1970"/>
                <a:gd name="T93" fmla="*/ 1512 h 3204"/>
                <a:gd name="T94" fmla="*/ 879 w 1970"/>
                <a:gd name="T95" fmla="*/ 1468 h 3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0" h="3204">
                  <a:moveTo>
                    <a:pt x="875" y="1466"/>
                  </a:moveTo>
                  <a:lnTo>
                    <a:pt x="748" y="1373"/>
                  </a:lnTo>
                  <a:lnTo>
                    <a:pt x="647" y="1291"/>
                  </a:lnTo>
                  <a:lnTo>
                    <a:pt x="568" y="1216"/>
                  </a:lnTo>
                  <a:lnTo>
                    <a:pt x="510" y="1146"/>
                  </a:lnTo>
                  <a:lnTo>
                    <a:pt x="465" y="1078"/>
                  </a:lnTo>
                  <a:lnTo>
                    <a:pt x="435" y="1009"/>
                  </a:lnTo>
                  <a:lnTo>
                    <a:pt x="414" y="937"/>
                  </a:lnTo>
                  <a:lnTo>
                    <a:pt x="401" y="860"/>
                  </a:lnTo>
                  <a:lnTo>
                    <a:pt x="389" y="782"/>
                  </a:lnTo>
                  <a:lnTo>
                    <a:pt x="377" y="715"/>
                  </a:lnTo>
                  <a:lnTo>
                    <a:pt x="367" y="656"/>
                  </a:lnTo>
                  <a:lnTo>
                    <a:pt x="360" y="604"/>
                  </a:lnTo>
                  <a:lnTo>
                    <a:pt x="357" y="557"/>
                  </a:lnTo>
                  <a:lnTo>
                    <a:pt x="363" y="512"/>
                  </a:lnTo>
                  <a:lnTo>
                    <a:pt x="375" y="469"/>
                  </a:lnTo>
                  <a:lnTo>
                    <a:pt x="400" y="427"/>
                  </a:lnTo>
                  <a:lnTo>
                    <a:pt x="441" y="379"/>
                  </a:lnTo>
                  <a:lnTo>
                    <a:pt x="504" y="327"/>
                  </a:lnTo>
                  <a:lnTo>
                    <a:pt x="580" y="272"/>
                  </a:lnTo>
                  <a:lnTo>
                    <a:pt x="664" y="219"/>
                  </a:lnTo>
                  <a:lnTo>
                    <a:pt x="744" y="168"/>
                  </a:lnTo>
                  <a:lnTo>
                    <a:pt x="817" y="126"/>
                  </a:lnTo>
                  <a:lnTo>
                    <a:pt x="873" y="93"/>
                  </a:lnTo>
                  <a:lnTo>
                    <a:pt x="907" y="74"/>
                  </a:lnTo>
                  <a:lnTo>
                    <a:pt x="931" y="61"/>
                  </a:lnTo>
                  <a:lnTo>
                    <a:pt x="966" y="49"/>
                  </a:lnTo>
                  <a:lnTo>
                    <a:pt x="1010" y="36"/>
                  </a:lnTo>
                  <a:lnTo>
                    <a:pt x="1059" y="25"/>
                  </a:lnTo>
                  <a:lnTo>
                    <a:pt x="1109" y="14"/>
                  </a:lnTo>
                  <a:lnTo>
                    <a:pt x="1158" y="6"/>
                  </a:lnTo>
                  <a:lnTo>
                    <a:pt x="1202" y="1"/>
                  </a:lnTo>
                  <a:lnTo>
                    <a:pt x="1242" y="0"/>
                  </a:lnTo>
                  <a:lnTo>
                    <a:pt x="1282" y="3"/>
                  </a:lnTo>
                  <a:lnTo>
                    <a:pt x="1335" y="18"/>
                  </a:lnTo>
                  <a:lnTo>
                    <a:pt x="1395" y="37"/>
                  </a:lnTo>
                  <a:lnTo>
                    <a:pt x="1462" y="66"/>
                  </a:lnTo>
                  <a:lnTo>
                    <a:pt x="1527" y="99"/>
                  </a:lnTo>
                  <a:lnTo>
                    <a:pt x="1591" y="138"/>
                  </a:lnTo>
                  <a:lnTo>
                    <a:pt x="1646" y="181"/>
                  </a:lnTo>
                  <a:lnTo>
                    <a:pt x="1691" y="228"/>
                  </a:lnTo>
                  <a:lnTo>
                    <a:pt x="1731" y="275"/>
                  </a:lnTo>
                  <a:lnTo>
                    <a:pt x="1775" y="331"/>
                  </a:lnTo>
                  <a:lnTo>
                    <a:pt x="1821" y="396"/>
                  </a:lnTo>
                  <a:lnTo>
                    <a:pt x="1867" y="476"/>
                  </a:lnTo>
                  <a:lnTo>
                    <a:pt x="1907" y="572"/>
                  </a:lnTo>
                  <a:lnTo>
                    <a:pt x="1940" y="692"/>
                  </a:lnTo>
                  <a:lnTo>
                    <a:pt x="1962" y="834"/>
                  </a:lnTo>
                  <a:lnTo>
                    <a:pt x="1970" y="1007"/>
                  </a:lnTo>
                  <a:lnTo>
                    <a:pt x="1970" y="1183"/>
                  </a:lnTo>
                  <a:lnTo>
                    <a:pt x="1970" y="1339"/>
                  </a:lnTo>
                  <a:lnTo>
                    <a:pt x="1967" y="1480"/>
                  </a:lnTo>
                  <a:lnTo>
                    <a:pt x="1962" y="1608"/>
                  </a:lnTo>
                  <a:lnTo>
                    <a:pt x="1950" y="1725"/>
                  </a:lnTo>
                  <a:lnTo>
                    <a:pt x="1932" y="1838"/>
                  </a:lnTo>
                  <a:lnTo>
                    <a:pt x="1905" y="1948"/>
                  </a:lnTo>
                  <a:lnTo>
                    <a:pt x="1867" y="2061"/>
                  </a:lnTo>
                  <a:lnTo>
                    <a:pt x="1826" y="2160"/>
                  </a:lnTo>
                  <a:lnTo>
                    <a:pt x="1792" y="2237"/>
                  </a:lnTo>
                  <a:lnTo>
                    <a:pt x="1761" y="2294"/>
                  </a:lnTo>
                  <a:lnTo>
                    <a:pt x="1731" y="2341"/>
                  </a:lnTo>
                  <a:lnTo>
                    <a:pt x="1696" y="2377"/>
                  </a:lnTo>
                  <a:lnTo>
                    <a:pt x="1659" y="2414"/>
                  </a:lnTo>
                  <a:lnTo>
                    <a:pt x="1612" y="2450"/>
                  </a:lnTo>
                  <a:lnTo>
                    <a:pt x="1557" y="2497"/>
                  </a:lnTo>
                  <a:lnTo>
                    <a:pt x="1490" y="2546"/>
                  </a:lnTo>
                  <a:lnTo>
                    <a:pt x="1422" y="2596"/>
                  </a:lnTo>
                  <a:lnTo>
                    <a:pt x="1351" y="2645"/>
                  </a:lnTo>
                  <a:lnTo>
                    <a:pt x="1285" y="2694"/>
                  </a:lnTo>
                  <a:lnTo>
                    <a:pt x="1220" y="2738"/>
                  </a:lnTo>
                  <a:lnTo>
                    <a:pt x="1162" y="2781"/>
                  </a:lnTo>
                  <a:lnTo>
                    <a:pt x="1112" y="2821"/>
                  </a:lnTo>
                  <a:lnTo>
                    <a:pt x="1073" y="2858"/>
                  </a:lnTo>
                  <a:lnTo>
                    <a:pt x="1044" y="2899"/>
                  </a:lnTo>
                  <a:lnTo>
                    <a:pt x="1021" y="2953"/>
                  </a:lnTo>
                  <a:lnTo>
                    <a:pt x="1001" y="3009"/>
                  </a:lnTo>
                  <a:lnTo>
                    <a:pt x="979" y="3067"/>
                  </a:lnTo>
                  <a:lnTo>
                    <a:pt x="950" y="3119"/>
                  </a:lnTo>
                  <a:lnTo>
                    <a:pt x="911" y="3163"/>
                  </a:lnTo>
                  <a:lnTo>
                    <a:pt x="857" y="3192"/>
                  </a:lnTo>
                  <a:lnTo>
                    <a:pt x="784" y="3204"/>
                  </a:lnTo>
                  <a:lnTo>
                    <a:pt x="700" y="3203"/>
                  </a:lnTo>
                  <a:lnTo>
                    <a:pt x="624" y="3202"/>
                  </a:lnTo>
                  <a:lnTo>
                    <a:pt x="552" y="3196"/>
                  </a:lnTo>
                  <a:lnTo>
                    <a:pt x="485" y="3186"/>
                  </a:lnTo>
                  <a:lnTo>
                    <a:pt x="419" y="3167"/>
                  </a:lnTo>
                  <a:lnTo>
                    <a:pt x="356" y="3141"/>
                  </a:lnTo>
                  <a:lnTo>
                    <a:pt x="296" y="3102"/>
                  </a:lnTo>
                  <a:lnTo>
                    <a:pt x="238" y="3051"/>
                  </a:lnTo>
                  <a:lnTo>
                    <a:pt x="179" y="2996"/>
                  </a:lnTo>
                  <a:lnTo>
                    <a:pt x="128" y="2949"/>
                  </a:lnTo>
                  <a:lnTo>
                    <a:pt x="82" y="2905"/>
                  </a:lnTo>
                  <a:lnTo>
                    <a:pt x="47" y="2861"/>
                  </a:lnTo>
                  <a:lnTo>
                    <a:pt x="19" y="2810"/>
                  </a:lnTo>
                  <a:lnTo>
                    <a:pt x="3" y="2751"/>
                  </a:lnTo>
                  <a:lnTo>
                    <a:pt x="0" y="2679"/>
                  </a:lnTo>
                  <a:lnTo>
                    <a:pt x="12" y="2593"/>
                  </a:lnTo>
                  <a:lnTo>
                    <a:pt x="26" y="2509"/>
                  </a:lnTo>
                  <a:lnTo>
                    <a:pt x="40" y="2451"/>
                  </a:lnTo>
                  <a:lnTo>
                    <a:pt x="50" y="2414"/>
                  </a:lnTo>
                  <a:lnTo>
                    <a:pt x="64" y="2393"/>
                  </a:lnTo>
                  <a:lnTo>
                    <a:pt x="79" y="2379"/>
                  </a:lnTo>
                  <a:lnTo>
                    <a:pt x="100" y="2370"/>
                  </a:lnTo>
                  <a:lnTo>
                    <a:pt x="129" y="2359"/>
                  </a:lnTo>
                  <a:lnTo>
                    <a:pt x="169" y="2342"/>
                  </a:lnTo>
                  <a:lnTo>
                    <a:pt x="210" y="2316"/>
                  </a:lnTo>
                  <a:lnTo>
                    <a:pt x="245" y="2289"/>
                  </a:lnTo>
                  <a:lnTo>
                    <a:pt x="274" y="2258"/>
                  </a:lnTo>
                  <a:lnTo>
                    <a:pt x="297" y="2227"/>
                  </a:lnTo>
                  <a:lnTo>
                    <a:pt x="312" y="2194"/>
                  </a:lnTo>
                  <a:lnTo>
                    <a:pt x="319" y="2163"/>
                  </a:lnTo>
                  <a:lnTo>
                    <a:pt x="317" y="2132"/>
                  </a:lnTo>
                  <a:lnTo>
                    <a:pt x="307" y="2105"/>
                  </a:lnTo>
                  <a:lnTo>
                    <a:pt x="289" y="2079"/>
                  </a:lnTo>
                  <a:lnTo>
                    <a:pt x="268" y="2057"/>
                  </a:lnTo>
                  <a:lnTo>
                    <a:pt x="248" y="2037"/>
                  </a:lnTo>
                  <a:lnTo>
                    <a:pt x="236" y="2018"/>
                  </a:lnTo>
                  <a:lnTo>
                    <a:pt x="235" y="1996"/>
                  </a:lnTo>
                  <a:lnTo>
                    <a:pt x="251" y="1972"/>
                  </a:lnTo>
                  <a:lnTo>
                    <a:pt x="290" y="1943"/>
                  </a:lnTo>
                  <a:lnTo>
                    <a:pt x="356" y="1909"/>
                  </a:lnTo>
                  <a:lnTo>
                    <a:pt x="427" y="1872"/>
                  </a:lnTo>
                  <a:lnTo>
                    <a:pt x="483" y="1844"/>
                  </a:lnTo>
                  <a:lnTo>
                    <a:pt x="526" y="1820"/>
                  </a:lnTo>
                  <a:lnTo>
                    <a:pt x="565" y="1805"/>
                  </a:lnTo>
                  <a:lnTo>
                    <a:pt x="600" y="1794"/>
                  </a:lnTo>
                  <a:lnTo>
                    <a:pt x="642" y="1788"/>
                  </a:lnTo>
                  <a:lnTo>
                    <a:pt x="692" y="1786"/>
                  </a:lnTo>
                  <a:lnTo>
                    <a:pt x="758" y="1789"/>
                  </a:lnTo>
                  <a:lnTo>
                    <a:pt x="833" y="1787"/>
                  </a:lnTo>
                  <a:lnTo>
                    <a:pt x="908" y="1775"/>
                  </a:lnTo>
                  <a:lnTo>
                    <a:pt x="977" y="1756"/>
                  </a:lnTo>
                  <a:lnTo>
                    <a:pt x="1039" y="1732"/>
                  </a:lnTo>
                  <a:lnTo>
                    <a:pt x="1085" y="1702"/>
                  </a:lnTo>
                  <a:lnTo>
                    <a:pt x="1112" y="1672"/>
                  </a:lnTo>
                  <a:lnTo>
                    <a:pt x="1116" y="1640"/>
                  </a:lnTo>
                  <a:lnTo>
                    <a:pt x="1092" y="1612"/>
                  </a:lnTo>
                  <a:lnTo>
                    <a:pt x="1051" y="1585"/>
                  </a:lnTo>
                  <a:lnTo>
                    <a:pt x="1012" y="1558"/>
                  </a:lnTo>
                  <a:lnTo>
                    <a:pt x="975" y="1533"/>
                  </a:lnTo>
                  <a:lnTo>
                    <a:pt x="943" y="1512"/>
                  </a:lnTo>
                  <a:lnTo>
                    <a:pt x="915" y="1492"/>
                  </a:lnTo>
                  <a:lnTo>
                    <a:pt x="893" y="1478"/>
                  </a:lnTo>
                  <a:lnTo>
                    <a:pt x="879" y="1468"/>
                  </a:lnTo>
                  <a:lnTo>
                    <a:pt x="875" y="1466"/>
                  </a:lnTo>
                  <a:close/>
                </a:path>
              </a:pathLst>
            </a:custGeom>
            <a:solidFill>
              <a:srgbClr val="FFC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7848" y="6889"/>
              <a:ext cx="634" cy="770"/>
            </a:xfrm>
            <a:custGeom>
              <a:avLst/>
              <a:gdLst>
                <a:gd name="T0" fmla="*/ 651 w 1903"/>
                <a:gd name="T1" fmla="*/ 1203 h 3082"/>
                <a:gd name="T2" fmla="*/ 483 w 1903"/>
                <a:gd name="T3" fmla="*/ 974 h 3082"/>
                <a:gd name="T4" fmla="*/ 426 w 1903"/>
                <a:gd name="T5" fmla="*/ 747 h 3082"/>
                <a:gd name="T6" fmla="*/ 390 w 1903"/>
                <a:gd name="T7" fmla="*/ 556 h 3082"/>
                <a:gd name="T8" fmla="*/ 381 w 1903"/>
                <a:gd name="T9" fmla="*/ 434 h 3082"/>
                <a:gd name="T10" fmla="*/ 460 w 1903"/>
                <a:gd name="T11" fmla="*/ 310 h 3082"/>
                <a:gd name="T12" fmla="*/ 677 w 1903"/>
                <a:gd name="T13" fmla="*/ 172 h 3082"/>
                <a:gd name="T14" fmla="*/ 880 w 1903"/>
                <a:gd name="T15" fmla="*/ 67 h 3082"/>
                <a:gd name="T16" fmla="*/ 970 w 1903"/>
                <a:gd name="T17" fmla="*/ 29 h 3082"/>
                <a:gd name="T18" fmla="*/ 1100 w 1903"/>
                <a:gd name="T19" fmla="*/ 7 h 3082"/>
                <a:gd name="T20" fmla="*/ 1226 w 1903"/>
                <a:gd name="T21" fmla="*/ 0 h 3082"/>
                <a:gd name="T22" fmla="*/ 1367 w 1903"/>
                <a:gd name="T23" fmla="*/ 35 h 3082"/>
                <a:gd name="T24" fmla="*/ 1539 w 1903"/>
                <a:gd name="T25" fmla="*/ 133 h 3082"/>
                <a:gd name="T26" fmla="*/ 1670 w 1903"/>
                <a:gd name="T27" fmla="*/ 269 h 3082"/>
                <a:gd name="T28" fmla="*/ 1804 w 1903"/>
                <a:gd name="T29" fmla="*/ 461 h 3082"/>
                <a:gd name="T30" fmla="*/ 1894 w 1903"/>
                <a:gd name="T31" fmla="*/ 813 h 3082"/>
                <a:gd name="T32" fmla="*/ 1903 w 1903"/>
                <a:gd name="T33" fmla="*/ 1308 h 3082"/>
                <a:gd name="T34" fmla="*/ 1883 w 1903"/>
                <a:gd name="T35" fmla="*/ 1661 h 3082"/>
                <a:gd name="T36" fmla="*/ 1798 w 1903"/>
                <a:gd name="T37" fmla="*/ 1977 h 3082"/>
                <a:gd name="T38" fmla="*/ 1687 w 1903"/>
                <a:gd name="T39" fmla="*/ 2198 h 3082"/>
                <a:gd name="T40" fmla="*/ 1576 w 1903"/>
                <a:gd name="T41" fmla="*/ 2296 h 3082"/>
                <a:gd name="T42" fmla="*/ 1408 w 1903"/>
                <a:gd name="T43" fmla="*/ 2424 h 3082"/>
                <a:gd name="T44" fmla="*/ 1217 w 1903"/>
                <a:gd name="T45" fmla="*/ 2569 h 3082"/>
                <a:gd name="T46" fmla="*/ 1059 w 1903"/>
                <a:gd name="T47" fmla="*/ 2695 h 3082"/>
                <a:gd name="T48" fmla="*/ 972 w 1903"/>
                <a:gd name="T49" fmla="*/ 2824 h 3082"/>
                <a:gd name="T50" fmla="*/ 905 w 1903"/>
                <a:gd name="T51" fmla="*/ 2991 h 3082"/>
                <a:gd name="T52" fmla="*/ 743 w 1903"/>
                <a:gd name="T53" fmla="*/ 3077 h 3082"/>
                <a:gd name="T54" fmla="*/ 524 w 1903"/>
                <a:gd name="T55" fmla="*/ 3082 h 3082"/>
                <a:gd name="T56" fmla="*/ 350 w 1903"/>
                <a:gd name="T57" fmla="*/ 3050 h 3082"/>
                <a:gd name="T58" fmla="*/ 179 w 1903"/>
                <a:gd name="T59" fmla="*/ 2912 h 3082"/>
                <a:gd name="T60" fmla="*/ 47 w 1903"/>
                <a:gd name="T61" fmla="*/ 2777 h 3082"/>
                <a:gd name="T62" fmla="*/ 0 w 1903"/>
                <a:gd name="T63" fmla="*/ 2595 h 3082"/>
                <a:gd name="T64" fmla="*/ 40 w 1903"/>
                <a:gd name="T65" fmla="*/ 2367 h 3082"/>
                <a:gd name="T66" fmla="*/ 79 w 1903"/>
                <a:gd name="T67" fmla="*/ 2295 h 3082"/>
                <a:gd name="T68" fmla="*/ 169 w 1903"/>
                <a:gd name="T69" fmla="*/ 2258 h 3082"/>
                <a:gd name="T70" fmla="*/ 279 w 1903"/>
                <a:gd name="T71" fmla="*/ 2175 h 3082"/>
                <a:gd name="T72" fmla="*/ 332 w 1903"/>
                <a:gd name="T73" fmla="*/ 2083 h 3082"/>
                <a:gd name="T74" fmla="*/ 305 w 1903"/>
                <a:gd name="T75" fmla="*/ 2000 h 3082"/>
                <a:gd name="T76" fmla="*/ 253 w 1903"/>
                <a:gd name="T77" fmla="*/ 1948 h 3082"/>
                <a:gd name="T78" fmla="*/ 307 w 1903"/>
                <a:gd name="T79" fmla="*/ 1880 h 3082"/>
                <a:gd name="T80" fmla="*/ 497 w 1903"/>
                <a:gd name="T81" fmla="*/ 1782 h 3082"/>
                <a:gd name="T82" fmla="*/ 605 w 1903"/>
                <a:gd name="T83" fmla="*/ 1731 h 3082"/>
                <a:gd name="T84" fmla="*/ 758 w 1903"/>
                <a:gd name="T85" fmla="*/ 1726 h 3082"/>
                <a:gd name="T86" fmla="*/ 977 w 1903"/>
                <a:gd name="T87" fmla="*/ 1687 h 3082"/>
                <a:gd name="T88" fmla="*/ 1112 w 1903"/>
                <a:gd name="T89" fmla="*/ 1591 h 3082"/>
                <a:gd name="T90" fmla="*/ 1051 w 1903"/>
                <a:gd name="T91" fmla="*/ 1501 h 3082"/>
                <a:gd name="T92" fmla="*/ 943 w 1903"/>
                <a:gd name="T93" fmla="*/ 1428 h 3082"/>
                <a:gd name="T94" fmla="*/ 879 w 1903"/>
                <a:gd name="T95" fmla="*/ 1384 h 3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03" h="3082">
                  <a:moveTo>
                    <a:pt x="875" y="1382"/>
                  </a:moveTo>
                  <a:lnTo>
                    <a:pt x="749" y="1288"/>
                  </a:lnTo>
                  <a:lnTo>
                    <a:pt x="651" y="1203"/>
                  </a:lnTo>
                  <a:lnTo>
                    <a:pt x="576" y="1123"/>
                  </a:lnTo>
                  <a:lnTo>
                    <a:pt x="522" y="1048"/>
                  </a:lnTo>
                  <a:lnTo>
                    <a:pt x="483" y="974"/>
                  </a:lnTo>
                  <a:lnTo>
                    <a:pt x="455" y="901"/>
                  </a:lnTo>
                  <a:lnTo>
                    <a:pt x="438" y="826"/>
                  </a:lnTo>
                  <a:lnTo>
                    <a:pt x="426" y="747"/>
                  </a:lnTo>
                  <a:lnTo>
                    <a:pt x="414" y="671"/>
                  </a:lnTo>
                  <a:lnTo>
                    <a:pt x="401" y="609"/>
                  </a:lnTo>
                  <a:lnTo>
                    <a:pt x="390" y="556"/>
                  </a:lnTo>
                  <a:lnTo>
                    <a:pt x="381" y="511"/>
                  </a:lnTo>
                  <a:lnTo>
                    <a:pt x="377" y="470"/>
                  </a:lnTo>
                  <a:lnTo>
                    <a:pt x="381" y="434"/>
                  </a:lnTo>
                  <a:lnTo>
                    <a:pt x="395" y="395"/>
                  </a:lnTo>
                  <a:lnTo>
                    <a:pt x="419" y="355"/>
                  </a:lnTo>
                  <a:lnTo>
                    <a:pt x="460" y="310"/>
                  </a:lnTo>
                  <a:lnTo>
                    <a:pt x="521" y="263"/>
                  </a:lnTo>
                  <a:lnTo>
                    <a:pt x="596" y="216"/>
                  </a:lnTo>
                  <a:lnTo>
                    <a:pt x="677" y="172"/>
                  </a:lnTo>
                  <a:lnTo>
                    <a:pt x="755" y="129"/>
                  </a:lnTo>
                  <a:lnTo>
                    <a:pt x="826" y="95"/>
                  </a:lnTo>
                  <a:lnTo>
                    <a:pt x="880" y="67"/>
                  </a:lnTo>
                  <a:lnTo>
                    <a:pt x="914" y="51"/>
                  </a:lnTo>
                  <a:lnTo>
                    <a:pt x="937" y="39"/>
                  </a:lnTo>
                  <a:lnTo>
                    <a:pt x="970" y="29"/>
                  </a:lnTo>
                  <a:lnTo>
                    <a:pt x="1010" y="20"/>
                  </a:lnTo>
                  <a:lnTo>
                    <a:pt x="1054" y="13"/>
                  </a:lnTo>
                  <a:lnTo>
                    <a:pt x="1100" y="7"/>
                  </a:lnTo>
                  <a:lnTo>
                    <a:pt x="1146" y="3"/>
                  </a:lnTo>
                  <a:lnTo>
                    <a:pt x="1189" y="0"/>
                  </a:lnTo>
                  <a:lnTo>
                    <a:pt x="1226" y="0"/>
                  </a:lnTo>
                  <a:lnTo>
                    <a:pt x="1265" y="3"/>
                  </a:lnTo>
                  <a:lnTo>
                    <a:pt x="1313" y="17"/>
                  </a:lnTo>
                  <a:lnTo>
                    <a:pt x="1367" y="35"/>
                  </a:lnTo>
                  <a:lnTo>
                    <a:pt x="1425" y="63"/>
                  </a:lnTo>
                  <a:lnTo>
                    <a:pt x="1483" y="95"/>
                  </a:lnTo>
                  <a:lnTo>
                    <a:pt x="1539" y="133"/>
                  </a:lnTo>
                  <a:lnTo>
                    <a:pt x="1589" y="175"/>
                  </a:lnTo>
                  <a:lnTo>
                    <a:pt x="1632" y="221"/>
                  </a:lnTo>
                  <a:lnTo>
                    <a:pt x="1670" y="269"/>
                  </a:lnTo>
                  <a:lnTo>
                    <a:pt x="1715" y="322"/>
                  </a:lnTo>
                  <a:lnTo>
                    <a:pt x="1760" y="385"/>
                  </a:lnTo>
                  <a:lnTo>
                    <a:pt x="1804" y="461"/>
                  </a:lnTo>
                  <a:lnTo>
                    <a:pt x="1841" y="554"/>
                  </a:lnTo>
                  <a:lnTo>
                    <a:pt x="1873" y="672"/>
                  </a:lnTo>
                  <a:lnTo>
                    <a:pt x="1894" y="813"/>
                  </a:lnTo>
                  <a:lnTo>
                    <a:pt x="1903" y="985"/>
                  </a:lnTo>
                  <a:lnTo>
                    <a:pt x="1903" y="1158"/>
                  </a:lnTo>
                  <a:lnTo>
                    <a:pt x="1903" y="1308"/>
                  </a:lnTo>
                  <a:lnTo>
                    <a:pt x="1899" y="1438"/>
                  </a:lnTo>
                  <a:lnTo>
                    <a:pt x="1894" y="1555"/>
                  </a:lnTo>
                  <a:lnTo>
                    <a:pt x="1883" y="1661"/>
                  </a:lnTo>
                  <a:lnTo>
                    <a:pt x="1864" y="1764"/>
                  </a:lnTo>
                  <a:lnTo>
                    <a:pt x="1836" y="1867"/>
                  </a:lnTo>
                  <a:lnTo>
                    <a:pt x="1798" y="1977"/>
                  </a:lnTo>
                  <a:lnTo>
                    <a:pt x="1756" y="2074"/>
                  </a:lnTo>
                  <a:lnTo>
                    <a:pt x="1720" y="2146"/>
                  </a:lnTo>
                  <a:lnTo>
                    <a:pt x="1687" y="2198"/>
                  </a:lnTo>
                  <a:lnTo>
                    <a:pt x="1654" y="2238"/>
                  </a:lnTo>
                  <a:lnTo>
                    <a:pt x="1617" y="2268"/>
                  </a:lnTo>
                  <a:lnTo>
                    <a:pt x="1576" y="2296"/>
                  </a:lnTo>
                  <a:lnTo>
                    <a:pt x="1529" y="2331"/>
                  </a:lnTo>
                  <a:lnTo>
                    <a:pt x="1472" y="2375"/>
                  </a:lnTo>
                  <a:lnTo>
                    <a:pt x="1408" y="2424"/>
                  </a:lnTo>
                  <a:lnTo>
                    <a:pt x="1343" y="2473"/>
                  </a:lnTo>
                  <a:lnTo>
                    <a:pt x="1278" y="2521"/>
                  </a:lnTo>
                  <a:lnTo>
                    <a:pt x="1217" y="2569"/>
                  </a:lnTo>
                  <a:lnTo>
                    <a:pt x="1158" y="2612"/>
                  </a:lnTo>
                  <a:lnTo>
                    <a:pt x="1106" y="2655"/>
                  </a:lnTo>
                  <a:lnTo>
                    <a:pt x="1059" y="2695"/>
                  </a:lnTo>
                  <a:lnTo>
                    <a:pt x="1022" y="2732"/>
                  </a:lnTo>
                  <a:lnTo>
                    <a:pt x="993" y="2773"/>
                  </a:lnTo>
                  <a:lnTo>
                    <a:pt x="972" y="2824"/>
                  </a:lnTo>
                  <a:lnTo>
                    <a:pt x="953" y="2881"/>
                  </a:lnTo>
                  <a:lnTo>
                    <a:pt x="934" y="2939"/>
                  </a:lnTo>
                  <a:lnTo>
                    <a:pt x="905" y="2991"/>
                  </a:lnTo>
                  <a:lnTo>
                    <a:pt x="868" y="3036"/>
                  </a:lnTo>
                  <a:lnTo>
                    <a:pt x="815" y="3064"/>
                  </a:lnTo>
                  <a:lnTo>
                    <a:pt x="743" y="3077"/>
                  </a:lnTo>
                  <a:lnTo>
                    <a:pt x="662" y="3078"/>
                  </a:lnTo>
                  <a:lnTo>
                    <a:pt x="590" y="3081"/>
                  </a:lnTo>
                  <a:lnTo>
                    <a:pt x="524" y="3082"/>
                  </a:lnTo>
                  <a:lnTo>
                    <a:pt x="464" y="3080"/>
                  </a:lnTo>
                  <a:lnTo>
                    <a:pt x="405" y="3069"/>
                  </a:lnTo>
                  <a:lnTo>
                    <a:pt x="350" y="3050"/>
                  </a:lnTo>
                  <a:lnTo>
                    <a:pt x="294" y="3016"/>
                  </a:lnTo>
                  <a:lnTo>
                    <a:pt x="238" y="2967"/>
                  </a:lnTo>
                  <a:lnTo>
                    <a:pt x="179" y="2912"/>
                  </a:lnTo>
                  <a:lnTo>
                    <a:pt x="128" y="2865"/>
                  </a:lnTo>
                  <a:lnTo>
                    <a:pt x="82" y="2821"/>
                  </a:lnTo>
                  <a:lnTo>
                    <a:pt x="47" y="2777"/>
                  </a:lnTo>
                  <a:lnTo>
                    <a:pt x="19" y="2726"/>
                  </a:lnTo>
                  <a:lnTo>
                    <a:pt x="3" y="2667"/>
                  </a:lnTo>
                  <a:lnTo>
                    <a:pt x="0" y="2595"/>
                  </a:lnTo>
                  <a:lnTo>
                    <a:pt x="12" y="2509"/>
                  </a:lnTo>
                  <a:lnTo>
                    <a:pt x="26" y="2425"/>
                  </a:lnTo>
                  <a:lnTo>
                    <a:pt x="40" y="2367"/>
                  </a:lnTo>
                  <a:lnTo>
                    <a:pt x="50" y="2330"/>
                  </a:lnTo>
                  <a:lnTo>
                    <a:pt x="64" y="2309"/>
                  </a:lnTo>
                  <a:lnTo>
                    <a:pt x="79" y="2295"/>
                  </a:lnTo>
                  <a:lnTo>
                    <a:pt x="100" y="2286"/>
                  </a:lnTo>
                  <a:lnTo>
                    <a:pt x="129" y="2275"/>
                  </a:lnTo>
                  <a:lnTo>
                    <a:pt x="169" y="2258"/>
                  </a:lnTo>
                  <a:lnTo>
                    <a:pt x="210" y="2232"/>
                  </a:lnTo>
                  <a:lnTo>
                    <a:pt x="248" y="2205"/>
                  </a:lnTo>
                  <a:lnTo>
                    <a:pt x="279" y="2175"/>
                  </a:lnTo>
                  <a:lnTo>
                    <a:pt x="305" y="2145"/>
                  </a:lnTo>
                  <a:lnTo>
                    <a:pt x="323" y="2113"/>
                  </a:lnTo>
                  <a:lnTo>
                    <a:pt x="332" y="2083"/>
                  </a:lnTo>
                  <a:lnTo>
                    <a:pt x="332" y="2053"/>
                  </a:lnTo>
                  <a:lnTo>
                    <a:pt x="324" y="2025"/>
                  </a:lnTo>
                  <a:lnTo>
                    <a:pt x="305" y="2000"/>
                  </a:lnTo>
                  <a:lnTo>
                    <a:pt x="285" y="1981"/>
                  </a:lnTo>
                  <a:lnTo>
                    <a:pt x="265" y="1963"/>
                  </a:lnTo>
                  <a:lnTo>
                    <a:pt x="253" y="1948"/>
                  </a:lnTo>
                  <a:lnTo>
                    <a:pt x="252" y="1929"/>
                  </a:lnTo>
                  <a:lnTo>
                    <a:pt x="269" y="1908"/>
                  </a:lnTo>
                  <a:lnTo>
                    <a:pt x="307" y="1880"/>
                  </a:lnTo>
                  <a:lnTo>
                    <a:pt x="374" y="1847"/>
                  </a:lnTo>
                  <a:lnTo>
                    <a:pt x="443" y="1811"/>
                  </a:lnTo>
                  <a:lnTo>
                    <a:pt x="497" y="1782"/>
                  </a:lnTo>
                  <a:lnTo>
                    <a:pt x="538" y="1759"/>
                  </a:lnTo>
                  <a:lnTo>
                    <a:pt x="573" y="1743"/>
                  </a:lnTo>
                  <a:lnTo>
                    <a:pt x="605" y="1731"/>
                  </a:lnTo>
                  <a:lnTo>
                    <a:pt x="645" y="1725"/>
                  </a:lnTo>
                  <a:lnTo>
                    <a:pt x="693" y="1723"/>
                  </a:lnTo>
                  <a:lnTo>
                    <a:pt x="758" y="1726"/>
                  </a:lnTo>
                  <a:lnTo>
                    <a:pt x="833" y="1723"/>
                  </a:lnTo>
                  <a:lnTo>
                    <a:pt x="908" y="1709"/>
                  </a:lnTo>
                  <a:lnTo>
                    <a:pt x="977" y="1687"/>
                  </a:lnTo>
                  <a:lnTo>
                    <a:pt x="1039" y="1658"/>
                  </a:lnTo>
                  <a:lnTo>
                    <a:pt x="1085" y="1625"/>
                  </a:lnTo>
                  <a:lnTo>
                    <a:pt x="1112" y="1591"/>
                  </a:lnTo>
                  <a:lnTo>
                    <a:pt x="1116" y="1557"/>
                  </a:lnTo>
                  <a:lnTo>
                    <a:pt x="1092" y="1528"/>
                  </a:lnTo>
                  <a:lnTo>
                    <a:pt x="1051" y="1501"/>
                  </a:lnTo>
                  <a:lnTo>
                    <a:pt x="1012" y="1474"/>
                  </a:lnTo>
                  <a:lnTo>
                    <a:pt x="975" y="1449"/>
                  </a:lnTo>
                  <a:lnTo>
                    <a:pt x="943" y="1428"/>
                  </a:lnTo>
                  <a:lnTo>
                    <a:pt x="915" y="1408"/>
                  </a:lnTo>
                  <a:lnTo>
                    <a:pt x="893" y="1394"/>
                  </a:lnTo>
                  <a:lnTo>
                    <a:pt x="879" y="1384"/>
                  </a:lnTo>
                  <a:lnTo>
                    <a:pt x="875" y="1382"/>
                  </a:lnTo>
                  <a:close/>
                </a:path>
              </a:pathLst>
            </a:custGeom>
            <a:solidFill>
              <a:srgbClr val="FF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7848" y="6910"/>
              <a:ext cx="612" cy="743"/>
            </a:xfrm>
            <a:custGeom>
              <a:avLst/>
              <a:gdLst>
                <a:gd name="T0" fmla="*/ 655 w 1836"/>
                <a:gd name="T1" fmla="*/ 1115 h 2975"/>
                <a:gd name="T2" fmla="*/ 499 w 1836"/>
                <a:gd name="T3" fmla="*/ 871 h 2975"/>
                <a:gd name="T4" fmla="*/ 452 w 1836"/>
                <a:gd name="T5" fmla="*/ 634 h 2975"/>
                <a:gd name="T6" fmla="*/ 413 w 1836"/>
                <a:gd name="T7" fmla="*/ 456 h 2975"/>
                <a:gd name="T8" fmla="*/ 401 w 1836"/>
                <a:gd name="T9" fmla="*/ 355 h 2975"/>
                <a:gd name="T10" fmla="*/ 477 w 1836"/>
                <a:gd name="T11" fmla="*/ 240 h 2975"/>
                <a:gd name="T12" fmla="*/ 689 w 1836"/>
                <a:gd name="T13" fmla="*/ 124 h 2975"/>
                <a:gd name="T14" fmla="*/ 888 w 1836"/>
                <a:gd name="T15" fmla="*/ 43 h 2975"/>
                <a:gd name="T16" fmla="*/ 973 w 1836"/>
                <a:gd name="T17" fmla="*/ 10 h 2975"/>
                <a:gd name="T18" fmla="*/ 1092 w 1836"/>
                <a:gd name="T19" fmla="*/ 0 h 2975"/>
                <a:gd name="T20" fmla="*/ 1211 w 1836"/>
                <a:gd name="T21" fmla="*/ 1 h 2975"/>
                <a:gd name="T22" fmla="*/ 1337 w 1836"/>
                <a:gd name="T23" fmla="*/ 35 h 2975"/>
                <a:gd name="T24" fmla="*/ 1487 w 1836"/>
                <a:gd name="T25" fmla="*/ 127 h 2975"/>
                <a:gd name="T26" fmla="*/ 1612 w 1836"/>
                <a:gd name="T27" fmla="*/ 261 h 2975"/>
                <a:gd name="T28" fmla="*/ 1741 w 1836"/>
                <a:gd name="T29" fmla="*/ 448 h 2975"/>
                <a:gd name="T30" fmla="*/ 1828 w 1836"/>
                <a:gd name="T31" fmla="*/ 792 h 2975"/>
                <a:gd name="T32" fmla="*/ 1836 w 1836"/>
                <a:gd name="T33" fmla="*/ 1277 h 2975"/>
                <a:gd name="T34" fmla="*/ 1814 w 1836"/>
                <a:gd name="T35" fmla="*/ 1596 h 2975"/>
                <a:gd name="T36" fmla="*/ 1730 w 1836"/>
                <a:gd name="T37" fmla="*/ 1893 h 2975"/>
                <a:gd name="T38" fmla="*/ 1613 w 1836"/>
                <a:gd name="T39" fmla="*/ 2102 h 2975"/>
                <a:gd name="T40" fmla="*/ 1494 w 1836"/>
                <a:gd name="T41" fmla="*/ 2180 h 2975"/>
                <a:gd name="T42" fmla="*/ 1325 w 1836"/>
                <a:gd name="T43" fmla="*/ 2300 h 2975"/>
                <a:gd name="T44" fmla="*/ 1149 w 1836"/>
                <a:gd name="T45" fmla="*/ 2444 h 2975"/>
                <a:gd name="T46" fmla="*/ 1006 w 1836"/>
                <a:gd name="T47" fmla="*/ 2568 h 2975"/>
                <a:gd name="T48" fmla="*/ 922 w 1836"/>
                <a:gd name="T49" fmla="*/ 2697 h 2975"/>
                <a:gd name="T50" fmla="*/ 862 w 1836"/>
                <a:gd name="T51" fmla="*/ 2864 h 2975"/>
                <a:gd name="T52" fmla="*/ 702 w 1836"/>
                <a:gd name="T53" fmla="*/ 2949 h 2975"/>
                <a:gd name="T54" fmla="*/ 496 w 1836"/>
                <a:gd name="T55" fmla="*/ 2968 h 2975"/>
                <a:gd name="T56" fmla="*/ 344 w 1836"/>
                <a:gd name="T57" fmla="*/ 2959 h 2975"/>
                <a:gd name="T58" fmla="*/ 179 w 1836"/>
                <a:gd name="T59" fmla="*/ 2828 h 2975"/>
                <a:gd name="T60" fmla="*/ 47 w 1836"/>
                <a:gd name="T61" fmla="*/ 2693 h 2975"/>
                <a:gd name="T62" fmla="*/ 0 w 1836"/>
                <a:gd name="T63" fmla="*/ 2511 h 2975"/>
                <a:gd name="T64" fmla="*/ 40 w 1836"/>
                <a:gd name="T65" fmla="*/ 2283 h 2975"/>
                <a:gd name="T66" fmla="*/ 79 w 1836"/>
                <a:gd name="T67" fmla="*/ 2211 h 2975"/>
                <a:gd name="T68" fmla="*/ 169 w 1836"/>
                <a:gd name="T69" fmla="*/ 2174 h 2975"/>
                <a:gd name="T70" fmla="*/ 285 w 1836"/>
                <a:gd name="T71" fmla="*/ 2092 h 2975"/>
                <a:gd name="T72" fmla="*/ 347 w 1836"/>
                <a:gd name="T73" fmla="*/ 2002 h 2975"/>
                <a:gd name="T74" fmla="*/ 322 w 1836"/>
                <a:gd name="T75" fmla="*/ 1921 h 2975"/>
                <a:gd name="T76" fmla="*/ 270 w 1836"/>
                <a:gd name="T77" fmla="*/ 1877 h 2975"/>
                <a:gd name="T78" fmla="*/ 324 w 1836"/>
                <a:gd name="T79" fmla="*/ 1818 h 2975"/>
                <a:gd name="T80" fmla="*/ 511 w 1836"/>
                <a:gd name="T81" fmla="*/ 1720 h 2975"/>
                <a:gd name="T82" fmla="*/ 611 w 1836"/>
                <a:gd name="T83" fmla="*/ 1669 h 2975"/>
                <a:gd name="T84" fmla="*/ 758 w 1836"/>
                <a:gd name="T85" fmla="*/ 1663 h 2975"/>
                <a:gd name="T86" fmla="*/ 977 w 1836"/>
                <a:gd name="T87" fmla="*/ 1617 h 2975"/>
                <a:gd name="T88" fmla="*/ 1112 w 1836"/>
                <a:gd name="T89" fmla="*/ 1510 h 2975"/>
                <a:gd name="T90" fmla="*/ 1051 w 1836"/>
                <a:gd name="T91" fmla="*/ 1417 h 2975"/>
                <a:gd name="T92" fmla="*/ 943 w 1836"/>
                <a:gd name="T93" fmla="*/ 1344 h 2975"/>
                <a:gd name="T94" fmla="*/ 879 w 1836"/>
                <a:gd name="T95" fmla="*/ 1300 h 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36" h="2975">
                  <a:moveTo>
                    <a:pt x="875" y="1298"/>
                  </a:moveTo>
                  <a:lnTo>
                    <a:pt x="750" y="1203"/>
                  </a:lnTo>
                  <a:lnTo>
                    <a:pt x="655" y="1115"/>
                  </a:lnTo>
                  <a:lnTo>
                    <a:pt x="584" y="1030"/>
                  </a:lnTo>
                  <a:lnTo>
                    <a:pt x="535" y="950"/>
                  </a:lnTo>
                  <a:lnTo>
                    <a:pt x="499" y="871"/>
                  </a:lnTo>
                  <a:lnTo>
                    <a:pt x="477" y="794"/>
                  </a:lnTo>
                  <a:lnTo>
                    <a:pt x="463" y="714"/>
                  </a:lnTo>
                  <a:lnTo>
                    <a:pt x="452" y="634"/>
                  </a:lnTo>
                  <a:lnTo>
                    <a:pt x="439" y="560"/>
                  </a:lnTo>
                  <a:lnTo>
                    <a:pt x="426" y="503"/>
                  </a:lnTo>
                  <a:lnTo>
                    <a:pt x="413" y="456"/>
                  </a:lnTo>
                  <a:lnTo>
                    <a:pt x="403" y="420"/>
                  </a:lnTo>
                  <a:lnTo>
                    <a:pt x="398" y="386"/>
                  </a:lnTo>
                  <a:lnTo>
                    <a:pt x="401" y="355"/>
                  </a:lnTo>
                  <a:lnTo>
                    <a:pt x="413" y="322"/>
                  </a:lnTo>
                  <a:lnTo>
                    <a:pt x="437" y="283"/>
                  </a:lnTo>
                  <a:lnTo>
                    <a:pt x="477" y="240"/>
                  </a:lnTo>
                  <a:lnTo>
                    <a:pt x="538" y="198"/>
                  </a:lnTo>
                  <a:lnTo>
                    <a:pt x="611" y="159"/>
                  </a:lnTo>
                  <a:lnTo>
                    <a:pt x="689" y="124"/>
                  </a:lnTo>
                  <a:lnTo>
                    <a:pt x="765" y="91"/>
                  </a:lnTo>
                  <a:lnTo>
                    <a:pt x="834" y="64"/>
                  </a:lnTo>
                  <a:lnTo>
                    <a:pt x="888" y="43"/>
                  </a:lnTo>
                  <a:lnTo>
                    <a:pt x="920" y="29"/>
                  </a:lnTo>
                  <a:lnTo>
                    <a:pt x="943" y="18"/>
                  </a:lnTo>
                  <a:lnTo>
                    <a:pt x="973" y="10"/>
                  </a:lnTo>
                  <a:lnTo>
                    <a:pt x="1010" y="5"/>
                  </a:lnTo>
                  <a:lnTo>
                    <a:pt x="1050" y="2"/>
                  </a:lnTo>
                  <a:lnTo>
                    <a:pt x="1092" y="0"/>
                  </a:lnTo>
                  <a:lnTo>
                    <a:pt x="1134" y="0"/>
                  </a:lnTo>
                  <a:lnTo>
                    <a:pt x="1173" y="0"/>
                  </a:lnTo>
                  <a:lnTo>
                    <a:pt x="1211" y="1"/>
                  </a:lnTo>
                  <a:lnTo>
                    <a:pt x="1247" y="5"/>
                  </a:lnTo>
                  <a:lnTo>
                    <a:pt x="1290" y="17"/>
                  </a:lnTo>
                  <a:lnTo>
                    <a:pt x="1337" y="35"/>
                  </a:lnTo>
                  <a:lnTo>
                    <a:pt x="1388" y="61"/>
                  </a:lnTo>
                  <a:lnTo>
                    <a:pt x="1437" y="91"/>
                  </a:lnTo>
                  <a:lnTo>
                    <a:pt x="1487" y="127"/>
                  </a:lnTo>
                  <a:lnTo>
                    <a:pt x="1532" y="168"/>
                  </a:lnTo>
                  <a:lnTo>
                    <a:pt x="1573" y="215"/>
                  </a:lnTo>
                  <a:lnTo>
                    <a:pt x="1612" y="261"/>
                  </a:lnTo>
                  <a:lnTo>
                    <a:pt x="1656" y="313"/>
                  </a:lnTo>
                  <a:lnTo>
                    <a:pt x="1698" y="373"/>
                  </a:lnTo>
                  <a:lnTo>
                    <a:pt x="1741" y="448"/>
                  </a:lnTo>
                  <a:lnTo>
                    <a:pt x="1778" y="539"/>
                  </a:lnTo>
                  <a:lnTo>
                    <a:pt x="1808" y="653"/>
                  </a:lnTo>
                  <a:lnTo>
                    <a:pt x="1828" y="792"/>
                  </a:lnTo>
                  <a:lnTo>
                    <a:pt x="1836" y="964"/>
                  </a:lnTo>
                  <a:lnTo>
                    <a:pt x="1836" y="1134"/>
                  </a:lnTo>
                  <a:lnTo>
                    <a:pt x="1836" y="1277"/>
                  </a:lnTo>
                  <a:lnTo>
                    <a:pt x="1833" y="1397"/>
                  </a:lnTo>
                  <a:lnTo>
                    <a:pt x="1826" y="1502"/>
                  </a:lnTo>
                  <a:lnTo>
                    <a:pt x="1814" y="1596"/>
                  </a:lnTo>
                  <a:lnTo>
                    <a:pt x="1795" y="1689"/>
                  </a:lnTo>
                  <a:lnTo>
                    <a:pt x="1767" y="1785"/>
                  </a:lnTo>
                  <a:lnTo>
                    <a:pt x="1730" y="1893"/>
                  </a:lnTo>
                  <a:lnTo>
                    <a:pt x="1687" y="1988"/>
                  </a:lnTo>
                  <a:lnTo>
                    <a:pt x="1649" y="2056"/>
                  </a:lnTo>
                  <a:lnTo>
                    <a:pt x="1613" y="2102"/>
                  </a:lnTo>
                  <a:lnTo>
                    <a:pt x="1576" y="2134"/>
                  </a:lnTo>
                  <a:lnTo>
                    <a:pt x="1537" y="2157"/>
                  </a:lnTo>
                  <a:lnTo>
                    <a:pt x="1494" y="2180"/>
                  </a:lnTo>
                  <a:lnTo>
                    <a:pt x="1445" y="2209"/>
                  </a:lnTo>
                  <a:lnTo>
                    <a:pt x="1388" y="2251"/>
                  </a:lnTo>
                  <a:lnTo>
                    <a:pt x="1325" y="2300"/>
                  </a:lnTo>
                  <a:lnTo>
                    <a:pt x="1264" y="2350"/>
                  </a:lnTo>
                  <a:lnTo>
                    <a:pt x="1205" y="2397"/>
                  </a:lnTo>
                  <a:lnTo>
                    <a:pt x="1149" y="2444"/>
                  </a:lnTo>
                  <a:lnTo>
                    <a:pt x="1096" y="2487"/>
                  </a:lnTo>
                  <a:lnTo>
                    <a:pt x="1048" y="2529"/>
                  </a:lnTo>
                  <a:lnTo>
                    <a:pt x="1006" y="2568"/>
                  </a:lnTo>
                  <a:lnTo>
                    <a:pt x="970" y="2605"/>
                  </a:lnTo>
                  <a:lnTo>
                    <a:pt x="941" y="2646"/>
                  </a:lnTo>
                  <a:lnTo>
                    <a:pt x="922" y="2697"/>
                  </a:lnTo>
                  <a:lnTo>
                    <a:pt x="904" y="2754"/>
                  </a:lnTo>
                  <a:lnTo>
                    <a:pt x="887" y="2812"/>
                  </a:lnTo>
                  <a:lnTo>
                    <a:pt x="862" y="2864"/>
                  </a:lnTo>
                  <a:lnTo>
                    <a:pt x="826" y="2909"/>
                  </a:lnTo>
                  <a:lnTo>
                    <a:pt x="774" y="2937"/>
                  </a:lnTo>
                  <a:lnTo>
                    <a:pt x="702" y="2949"/>
                  </a:lnTo>
                  <a:lnTo>
                    <a:pt x="622" y="2953"/>
                  </a:lnTo>
                  <a:lnTo>
                    <a:pt x="555" y="2961"/>
                  </a:lnTo>
                  <a:lnTo>
                    <a:pt x="496" y="2968"/>
                  </a:lnTo>
                  <a:lnTo>
                    <a:pt x="444" y="2975"/>
                  </a:lnTo>
                  <a:lnTo>
                    <a:pt x="393" y="2972"/>
                  </a:lnTo>
                  <a:lnTo>
                    <a:pt x="344" y="2959"/>
                  </a:lnTo>
                  <a:lnTo>
                    <a:pt x="292" y="2931"/>
                  </a:lnTo>
                  <a:lnTo>
                    <a:pt x="238" y="2883"/>
                  </a:lnTo>
                  <a:lnTo>
                    <a:pt x="179" y="2828"/>
                  </a:lnTo>
                  <a:lnTo>
                    <a:pt x="128" y="2781"/>
                  </a:lnTo>
                  <a:lnTo>
                    <a:pt x="82" y="2737"/>
                  </a:lnTo>
                  <a:lnTo>
                    <a:pt x="47" y="2693"/>
                  </a:lnTo>
                  <a:lnTo>
                    <a:pt x="19" y="2642"/>
                  </a:lnTo>
                  <a:lnTo>
                    <a:pt x="3" y="2583"/>
                  </a:lnTo>
                  <a:lnTo>
                    <a:pt x="0" y="2511"/>
                  </a:lnTo>
                  <a:lnTo>
                    <a:pt x="12" y="2425"/>
                  </a:lnTo>
                  <a:lnTo>
                    <a:pt x="26" y="2341"/>
                  </a:lnTo>
                  <a:lnTo>
                    <a:pt x="40" y="2283"/>
                  </a:lnTo>
                  <a:lnTo>
                    <a:pt x="50" y="2246"/>
                  </a:lnTo>
                  <a:lnTo>
                    <a:pt x="64" y="2225"/>
                  </a:lnTo>
                  <a:lnTo>
                    <a:pt x="79" y="2211"/>
                  </a:lnTo>
                  <a:lnTo>
                    <a:pt x="100" y="2202"/>
                  </a:lnTo>
                  <a:lnTo>
                    <a:pt x="129" y="2191"/>
                  </a:lnTo>
                  <a:lnTo>
                    <a:pt x="169" y="2174"/>
                  </a:lnTo>
                  <a:lnTo>
                    <a:pt x="211" y="2148"/>
                  </a:lnTo>
                  <a:lnTo>
                    <a:pt x="250" y="2122"/>
                  </a:lnTo>
                  <a:lnTo>
                    <a:pt x="285" y="2092"/>
                  </a:lnTo>
                  <a:lnTo>
                    <a:pt x="314" y="2063"/>
                  </a:lnTo>
                  <a:lnTo>
                    <a:pt x="335" y="2032"/>
                  </a:lnTo>
                  <a:lnTo>
                    <a:pt x="347" y="2002"/>
                  </a:lnTo>
                  <a:lnTo>
                    <a:pt x="349" y="1973"/>
                  </a:lnTo>
                  <a:lnTo>
                    <a:pt x="341" y="1946"/>
                  </a:lnTo>
                  <a:lnTo>
                    <a:pt x="322" y="1921"/>
                  </a:lnTo>
                  <a:lnTo>
                    <a:pt x="301" y="1904"/>
                  </a:lnTo>
                  <a:lnTo>
                    <a:pt x="281" y="1889"/>
                  </a:lnTo>
                  <a:lnTo>
                    <a:pt x="270" y="1877"/>
                  </a:lnTo>
                  <a:lnTo>
                    <a:pt x="269" y="1862"/>
                  </a:lnTo>
                  <a:lnTo>
                    <a:pt x="286" y="1844"/>
                  </a:lnTo>
                  <a:lnTo>
                    <a:pt x="324" y="1818"/>
                  </a:lnTo>
                  <a:lnTo>
                    <a:pt x="391" y="1785"/>
                  </a:lnTo>
                  <a:lnTo>
                    <a:pt x="460" y="1749"/>
                  </a:lnTo>
                  <a:lnTo>
                    <a:pt x="511" y="1720"/>
                  </a:lnTo>
                  <a:lnTo>
                    <a:pt x="549" y="1697"/>
                  </a:lnTo>
                  <a:lnTo>
                    <a:pt x="581" y="1681"/>
                  </a:lnTo>
                  <a:lnTo>
                    <a:pt x="611" y="1669"/>
                  </a:lnTo>
                  <a:lnTo>
                    <a:pt x="647" y="1662"/>
                  </a:lnTo>
                  <a:lnTo>
                    <a:pt x="694" y="1660"/>
                  </a:lnTo>
                  <a:lnTo>
                    <a:pt x="758" y="1663"/>
                  </a:lnTo>
                  <a:lnTo>
                    <a:pt x="833" y="1659"/>
                  </a:lnTo>
                  <a:lnTo>
                    <a:pt x="908" y="1642"/>
                  </a:lnTo>
                  <a:lnTo>
                    <a:pt x="977" y="1617"/>
                  </a:lnTo>
                  <a:lnTo>
                    <a:pt x="1039" y="1585"/>
                  </a:lnTo>
                  <a:lnTo>
                    <a:pt x="1085" y="1547"/>
                  </a:lnTo>
                  <a:lnTo>
                    <a:pt x="1112" y="1510"/>
                  </a:lnTo>
                  <a:lnTo>
                    <a:pt x="1116" y="1474"/>
                  </a:lnTo>
                  <a:lnTo>
                    <a:pt x="1092" y="1444"/>
                  </a:lnTo>
                  <a:lnTo>
                    <a:pt x="1051" y="1417"/>
                  </a:lnTo>
                  <a:lnTo>
                    <a:pt x="1012" y="1390"/>
                  </a:lnTo>
                  <a:lnTo>
                    <a:pt x="975" y="1365"/>
                  </a:lnTo>
                  <a:lnTo>
                    <a:pt x="943" y="1344"/>
                  </a:lnTo>
                  <a:lnTo>
                    <a:pt x="915" y="1324"/>
                  </a:lnTo>
                  <a:lnTo>
                    <a:pt x="893" y="1310"/>
                  </a:lnTo>
                  <a:lnTo>
                    <a:pt x="879" y="1300"/>
                  </a:lnTo>
                  <a:lnTo>
                    <a:pt x="875" y="1298"/>
                  </a:lnTo>
                  <a:close/>
                </a:path>
              </a:pathLst>
            </a:custGeom>
            <a:solidFill>
              <a:srgbClr val="FF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7920" y="6864"/>
              <a:ext cx="589" cy="721"/>
            </a:xfrm>
            <a:custGeom>
              <a:avLst/>
              <a:gdLst>
                <a:gd name="T0" fmla="*/ 660 w 1768"/>
                <a:gd name="T1" fmla="*/ 1037 h 2885"/>
                <a:gd name="T2" fmla="*/ 517 w 1768"/>
                <a:gd name="T3" fmla="*/ 779 h 2885"/>
                <a:gd name="T4" fmla="*/ 477 w 1768"/>
                <a:gd name="T5" fmla="*/ 534 h 2885"/>
                <a:gd name="T6" fmla="*/ 436 w 1768"/>
                <a:gd name="T7" fmla="*/ 368 h 2885"/>
                <a:gd name="T8" fmla="*/ 420 w 1768"/>
                <a:gd name="T9" fmla="*/ 288 h 2885"/>
                <a:gd name="T10" fmla="*/ 495 w 1768"/>
                <a:gd name="T11" fmla="*/ 182 h 2885"/>
                <a:gd name="T12" fmla="*/ 701 w 1768"/>
                <a:gd name="T13" fmla="*/ 88 h 2885"/>
                <a:gd name="T14" fmla="*/ 895 w 1768"/>
                <a:gd name="T15" fmla="*/ 29 h 2885"/>
                <a:gd name="T16" fmla="*/ 977 w 1768"/>
                <a:gd name="T17" fmla="*/ 1 h 2885"/>
                <a:gd name="T18" fmla="*/ 1084 w 1768"/>
                <a:gd name="T19" fmla="*/ 5 h 2885"/>
                <a:gd name="T20" fmla="*/ 1195 w 1768"/>
                <a:gd name="T21" fmla="*/ 13 h 2885"/>
                <a:gd name="T22" fmla="*/ 1308 w 1768"/>
                <a:gd name="T23" fmla="*/ 44 h 2885"/>
                <a:gd name="T24" fmla="*/ 1435 w 1768"/>
                <a:gd name="T25" fmla="*/ 134 h 2885"/>
                <a:gd name="T26" fmla="*/ 1552 w 1768"/>
                <a:gd name="T27" fmla="*/ 266 h 2885"/>
                <a:gd name="T28" fmla="*/ 1678 w 1768"/>
                <a:gd name="T29" fmla="*/ 445 h 2885"/>
                <a:gd name="T30" fmla="*/ 1761 w 1768"/>
                <a:gd name="T31" fmla="*/ 783 h 2885"/>
                <a:gd name="T32" fmla="*/ 1767 w 1768"/>
                <a:gd name="T33" fmla="*/ 1257 h 2885"/>
                <a:gd name="T34" fmla="*/ 1745 w 1768"/>
                <a:gd name="T35" fmla="*/ 1544 h 2885"/>
                <a:gd name="T36" fmla="*/ 1661 w 1768"/>
                <a:gd name="T37" fmla="*/ 1820 h 2885"/>
                <a:gd name="T38" fmla="*/ 1539 w 1768"/>
                <a:gd name="T39" fmla="*/ 2017 h 2885"/>
                <a:gd name="T40" fmla="*/ 1413 w 1768"/>
                <a:gd name="T41" fmla="*/ 2074 h 2885"/>
                <a:gd name="T42" fmla="*/ 1242 w 1768"/>
                <a:gd name="T43" fmla="*/ 2188 h 2885"/>
                <a:gd name="T44" fmla="*/ 1081 w 1768"/>
                <a:gd name="T45" fmla="*/ 2329 h 2885"/>
                <a:gd name="T46" fmla="*/ 952 w 1768"/>
                <a:gd name="T47" fmla="*/ 2451 h 2885"/>
                <a:gd name="T48" fmla="*/ 871 w 1768"/>
                <a:gd name="T49" fmla="*/ 2581 h 2885"/>
                <a:gd name="T50" fmla="*/ 817 w 1768"/>
                <a:gd name="T51" fmla="*/ 2748 h 2885"/>
                <a:gd name="T52" fmla="*/ 661 w 1768"/>
                <a:gd name="T53" fmla="*/ 2833 h 2885"/>
                <a:gd name="T54" fmla="*/ 469 w 1768"/>
                <a:gd name="T55" fmla="*/ 2866 h 2885"/>
                <a:gd name="T56" fmla="*/ 338 w 1768"/>
                <a:gd name="T57" fmla="*/ 2880 h 2885"/>
                <a:gd name="T58" fmla="*/ 179 w 1768"/>
                <a:gd name="T59" fmla="*/ 2755 h 2885"/>
                <a:gd name="T60" fmla="*/ 47 w 1768"/>
                <a:gd name="T61" fmla="*/ 2620 h 2885"/>
                <a:gd name="T62" fmla="*/ 0 w 1768"/>
                <a:gd name="T63" fmla="*/ 2438 h 2885"/>
                <a:gd name="T64" fmla="*/ 40 w 1768"/>
                <a:gd name="T65" fmla="*/ 2210 h 2885"/>
                <a:gd name="T66" fmla="*/ 79 w 1768"/>
                <a:gd name="T67" fmla="*/ 2138 h 2885"/>
                <a:gd name="T68" fmla="*/ 169 w 1768"/>
                <a:gd name="T69" fmla="*/ 2101 h 2885"/>
                <a:gd name="T70" fmla="*/ 290 w 1768"/>
                <a:gd name="T71" fmla="*/ 2021 h 2885"/>
                <a:gd name="T72" fmla="*/ 361 w 1768"/>
                <a:gd name="T73" fmla="*/ 1934 h 2885"/>
                <a:gd name="T74" fmla="*/ 339 w 1768"/>
                <a:gd name="T75" fmla="*/ 1854 h 2885"/>
                <a:gd name="T76" fmla="*/ 287 w 1768"/>
                <a:gd name="T77" fmla="*/ 1817 h 2885"/>
                <a:gd name="T78" fmla="*/ 341 w 1768"/>
                <a:gd name="T79" fmla="*/ 1766 h 2885"/>
                <a:gd name="T80" fmla="*/ 525 w 1768"/>
                <a:gd name="T81" fmla="*/ 1669 h 2885"/>
                <a:gd name="T82" fmla="*/ 617 w 1768"/>
                <a:gd name="T83" fmla="*/ 1617 h 2885"/>
                <a:gd name="T84" fmla="*/ 758 w 1768"/>
                <a:gd name="T85" fmla="*/ 1610 h 2885"/>
                <a:gd name="T86" fmla="*/ 977 w 1768"/>
                <a:gd name="T87" fmla="*/ 1557 h 2885"/>
                <a:gd name="T88" fmla="*/ 1112 w 1768"/>
                <a:gd name="T89" fmla="*/ 1440 h 2885"/>
                <a:gd name="T90" fmla="*/ 1051 w 1768"/>
                <a:gd name="T91" fmla="*/ 1344 h 2885"/>
                <a:gd name="T92" fmla="*/ 943 w 1768"/>
                <a:gd name="T93" fmla="*/ 1271 h 2885"/>
                <a:gd name="T94" fmla="*/ 879 w 1768"/>
                <a:gd name="T95" fmla="*/ 1227 h 2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8" h="2885">
                  <a:moveTo>
                    <a:pt x="875" y="1225"/>
                  </a:moveTo>
                  <a:lnTo>
                    <a:pt x="751" y="1129"/>
                  </a:lnTo>
                  <a:lnTo>
                    <a:pt x="660" y="1037"/>
                  </a:lnTo>
                  <a:lnTo>
                    <a:pt x="592" y="949"/>
                  </a:lnTo>
                  <a:lnTo>
                    <a:pt x="547" y="863"/>
                  </a:lnTo>
                  <a:lnTo>
                    <a:pt x="517" y="779"/>
                  </a:lnTo>
                  <a:lnTo>
                    <a:pt x="499" y="696"/>
                  </a:lnTo>
                  <a:lnTo>
                    <a:pt x="487" y="614"/>
                  </a:lnTo>
                  <a:lnTo>
                    <a:pt x="477" y="534"/>
                  </a:lnTo>
                  <a:lnTo>
                    <a:pt x="464" y="461"/>
                  </a:lnTo>
                  <a:lnTo>
                    <a:pt x="449" y="407"/>
                  </a:lnTo>
                  <a:lnTo>
                    <a:pt x="436" y="368"/>
                  </a:lnTo>
                  <a:lnTo>
                    <a:pt x="425" y="338"/>
                  </a:lnTo>
                  <a:lnTo>
                    <a:pt x="419" y="312"/>
                  </a:lnTo>
                  <a:lnTo>
                    <a:pt x="420" y="288"/>
                  </a:lnTo>
                  <a:lnTo>
                    <a:pt x="430" y="258"/>
                  </a:lnTo>
                  <a:lnTo>
                    <a:pt x="454" y="223"/>
                  </a:lnTo>
                  <a:lnTo>
                    <a:pt x="495" y="182"/>
                  </a:lnTo>
                  <a:lnTo>
                    <a:pt x="554" y="145"/>
                  </a:lnTo>
                  <a:lnTo>
                    <a:pt x="624" y="114"/>
                  </a:lnTo>
                  <a:lnTo>
                    <a:pt x="701" y="88"/>
                  </a:lnTo>
                  <a:lnTo>
                    <a:pt x="775" y="64"/>
                  </a:lnTo>
                  <a:lnTo>
                    <a:pt x="843" y="45"/>
                  </a:lnTo>
                  <a:lnTo>
                    <a:pt x="895" y="29"/>
                  </a:lnTo>
                  <a:lnTo>
                    <a:pt x="927" y="17"/>
                  </a:lnTo>
                  <a:lnTo>
                    <a:pt x="949" y="6"/>
                  </a:lnTo>
                  <a:lnTo>
                    <a:pt x="977" y="1"/>
                  </a:lnTo>
                  <a:lnTo>
                    <a:pt x="1011" y="0"/>
                  </a:lnTo>
                  <a:lnTo>
                    <a:pt x="1047" y="2"/>
                  </a:lnTo>
                  <a:lnTo>
                    <a:pt x="1084" y="5"/>
                  </a:lnTo>
                  <a:lnTo>
                    <a:pt x="1122" y="9"/>
                  </a:lnTo>
                  <a:lnTo>
                    <a:pt x="1160" y="11"/>
                  </a:lnTo>
                  <a:lnTo>
                    <a:pt x="1195" y="13"/>
                  </a:lnTo>
                  <a:lnTo>
                    <a:pt x="1230" y="17"/>
                  </a:lnTo>
                  <a:lnTo>
                    <a:pt x="1268" y="28"/>
                  </a:lnTo>
                  <a:lnTo>
                    <a:pt x="1308" y="44"/>
                  </a:lnTo>
                  <a:lnTo>
                    <a:pt x="1350" y="69"/>
                  </a:lnTo>
                  <a:lnTo>
                    <a:pt x="1392" y="98"/>
                  </a:lnTo>
                  <a:lnTo>
                    <a:pt x="1435" y="134"/>
                  </a:lnTo>
                  <a:lnTo>
                    <a:pt x="1474" y="173"/>
                  </a:lnTo>
                  <a:lnTo>
                    <a:pt x="1514" y="219"/>
                  </a:lnTo>
                  <a:lnTo>
                    <a:pt x="1552" y="266"/>
                  </a:lnTo>
                  <a:lnTo>
                    <a:pt x="1594" y="316"/>
                  </a:lnTo>
                  <a:lnTo>
                    <a:pt x="1637" y="373"/>
                  </a:lnTo>
                  <a:lnTo>
                    <a:pt x="1678" y="445"/>
                  </a:lnTo>
                  <a:lnTo>
                    <a:pt x="1712" y="532"/>
                  </a:lnTo>
                  <a:lnTo>
                    <a:pt x="1741" y="644"/>
                  </a:lnTo>
                  <a:lnTo>
                    <a:pt x="1761" y="783"/>
                  </a:lnTo>
                  <a:lnTo>
                    <a:pt x="1768" y="954"/>
                  </a:lnTo>
                  <a:lnTo>
                    <a:pt x="1767" y="1122"/>
                  </a:lnTo>
                  <a:lnTo>
                    <a:pt x="1767" y="1257"/>
                  </a:lnTo>
                  <a:lnTo>
                    <a:pt x="1764" y="1367"/>
                  </a:lnTo>
                  <a:lnTo>
                    <a:pt x="1759" y="1461"/>
                  </a:lnTo>
                  <a:lnTo>
                    <a:pt x="1745" y="1544"/>
                  </a:lnTo>
                  <a:lnTo>
                    <a:pt x="1726" y="1627"/>
                  </a:lnTo>
                  <a:lnTo>
                    <a:pt x="1698" y="1714"/>
                  </a:lnTo>
                  <a:lnTo>
                    <a:pt x="1661" y="1820"/>
                  </a:lnTo>
                  <a:lnTo>
                    <a:pt x="1618" y="1914"/>
                  </a:lnTo>
                  <a:lnTo>
                    <a:pt x="1579" y="1977"/>
                  </a:lnTo>
                  <a:lnTo>
                    <a:pt x="1539" y="2017"/>
                  </a:lnTo>
                  <a:lnTo>
                    <a:pt x="1500" y="2042"/>
                  </a:lnTo>
                  <a:lnTo>
                    <a:pt x="1458" y="2057"/>
                  </a:lnTo>
                  <a:lnTo>
                    <a:pt x="1413" y="2074"/>
                  </a:lnTo>
                  <a:lnTo>
                    <a:pt x="1361" y="2098"/>
                  </a:lnTo>
                  <a:lnTo>
                    <a:pt x="1303" y="2139"/>
                  </a:lnTo>
                  <a:lnTo>
                    <a:pt x="1242" y="2188"/>
                  </a:lnTo>
                  <a:lnTo>
                    <a:pt x="1185" y="2237"/>
                  </a:lnTo>
                  <a:lnTo>
                    <a:pt x="1131" y="2283"/>
                  </a:lnTo>
                  <a:lnTo>
                    <a:pt x="1081" y="2329"/>
                  </a:lnTo>
                  <a:lnTo>
                    <a:pt x="1034" y="2371"/>
                  </a:lnTo>
                  <a:lnTo>
                    <a:pt x="991" y="2413"/>
                  </a:lnTo>
                  <a:lnTo>
                    <a:pt x="952" y="2451"/>
                  </a:lnTo>
                  <a:lnTo>
                    <a:pt x="918" y="2489"/>
                  </a:lnTo>
                  <a:lnTo>
                    <a:pt x="890" y="2530"/>
                  </a:lnTo>
                  <a:lnTo>
                    <a:pt x="871" y="2581"/>
                  </a:lnTo>
                  <a:lnTo>
                    <a:pt x="857" y="2637"/>
                  </a:lnTo>
                  <a:lnTo>
                    <a:pt x="841" y="2696"/>
                  </a:lnTo>
                  <a:lnTo>
                    <a:pt x="817" y="2748"/>
                  </a:lnTo>
                  <a:lnTo>
                    <a:pt x="784" y="2792"/>
                  </a:lnTo>
                  <a:lnTo>
                    <a:pt x="733" y="2821"/>
                  </a:lnTo>
                  <a:lnTo>
                    <a:pt x="661" y="2833"/>
                  </a:lnTo>
                  <a:lnTo>
                    <a:pt x="584" y="2838"/>
                  </a:lnTo>
                  <a:lnTo>
                    <a:pt x="521" y="2851"/>
                  </a:lnTo>
                  <a:lnTo>
                    <a:pt x="469" y="2866"/>
                  </a:lnTo>
                  <a:lnTo>
                    <a:pt x="423" y="2880"/>
                  </a:lnTo>
                  <a:lnTo>
                    <a:pt x="380" y="2885"/>
                  </a:lnTo>
                  <a:lnTo>
                    <a:pt x="338" y="2880"/>
                  </a:lnTo>
                  <a:lnTo>
                    <a:pt x="291" y="2855"/>
                  </a:lnTo>
                  <a:lnTo>
                    <a:pt x="238" y="2810"/>
                  </a:lnTo>
                  <a:lnTo>
                    <a:pt x="179" y="2755"/>
                  </a:lnTo>
                  <a:lnTo>
                    <a:pt x="128" y="2708"/>
                  </a:lnTo>
                  <a:lnTo>
                    <a:pt x="82" y="2664"/>
                  </a:lnTo>
                  <a:lnTo>
                    <a:pt x="47" y="2620"/>
                  </a:lnTo>
                  <a:lnTo>
                    <a:pt x="19" y="2569"/>
                  </a:lnTo>
                  <a:lnTo>
                    <a:pt x="3" y="2510"/>
                  </a:lnTo>
                  <a:lnTo>
                    <a:pt x="0" y="2438"/>
                  </a:lnTo>
                  <a:lnTo>
                    <a:pt x="12" y="2352"/>
                  </a:lnTo>
                  <a:lnTo>
                    <a:pt x="26" y="2268"/>
                  </a:lnTo>
                  <a:lnTo>
                    <a:pt x="40" y="2210"/>
                  </a:lnTo>
                  <a:lnTo>
                    <a:pt x="50" y="2173"/>
                  </a:lnTo>
                  <a:lnTo>
                    <a:pt x="64" y="2152"/>
                  </a:lnTo>
                  <a:lnTo>
                    <a:pt x="79" y="2138"/>
                  </a:lnTo>
                  <a:lnTo>
                    <a:pt x="100" y="2129"/>
                  </a:lnTo>
                  <a:lnTo>
                    <a:pt x="129" y="2118"/>
                  </a:lnTo>
                  <a:lnTo>
                    <a:pt x="169" y="2101"/>
                  </a:lnTo>
                  <a:lnTo>
                    <a:pt x="212" y="2075"/>
                  </a:lnTo>
                  <a:lnTo>
                    <a:pt x="253" y="2050"/>
                  </a:lnTo>
                  <a:lnTo>
                    <a:pt x="290" y="2021"/>
                  </a:lnTo>
                  <a:lnTo>
                    <a:pt x="322" y="1993"/>
                  </a:lnTo>
                  <a:lnTo>
                    <a:pt x="346" y="1963"/>
                  </a:lnTo>
                  <a:lnTo>
                    <a:pt x="361" y="1934"/>
                  </a:lnTo>
                  <a:lnTo>
                    <a:pt x="365" y="1905"/>
                  </a:lnTo>
                  <a:lnTo>
                    <a:pt x="357" y="1877"/>
                  </a:lnTo>
                  <a:lnTo>
                    <a:pt x="339" y="1854"/>
                  </a:lnTo>
                  <a:lnTo>
                    <a:pt x="318" y="1838"/>
                  </a:lnTo>
                  <a:lnTo>
                    <a:pt x="298" y="1826"/>
                  </a:lnTo>
                  <a:lnTo>
                    <a:pt x="287" y="1817"/>
                  </a:lnTo>
                  <a:lnTo>
                    <a:pt x="286" y="1805"/>
                  </a:lnTo>
                  <a:lnTo>
                    <a:pt x="302" y="1790"/>
                  </a:lnTo>
                  <a:lnTo>
                    <a:pt x="341" y="1766"/>
                  </a:lnTo>
                  <a:lnTo>
                    <a:pt x="407" y="1734"/>
                  </a:lnTo>
                  <a:lnTo>
                    <a:pt x="475" y="1698"/>
                  </a:lnTo>
                  <a:lnTo>
                    <a:pt x="525" y="1669"/>
                  </a:lnTo>
                  <a:lnTo>
                    <a:pt x="561" y="1646"/>
                  </a:lnTo>
                  <a:lnTo>
                    <a:pt x="590" y="1629"/>
                  </a:lnTo>
                  <a:lnTo>
                    <a:pt x="617" y="1617"/>
                  </a:lnTo>
                  <a:lnTo>
                    <a:pt x="650" y="1610"/>
                  </a:lnTo>
                  <a:lnTo>
                    <a:pt x="694" y="1607"/>
                  </a:lnTo>
                  <a:lnTo>
                    <a:pt x="758" y="1610"/>
                  </a:lnTo>
                  <a:lnTo>
                    <a:pt x="833" y="1605"/>
                  </a:lnTo>
                  <a:lnTo>
                    <a:pt x="908" y="1587"/>
                  </a:lnTo>
                  <a:lnTo>
                    <a:pt x="977" y="1557"/>
                  </a:lnTo>
                  <a:lnTo>
                    <a:pt x="1039" y="1522"/>
                  </a:lnTo>
                  <a:lnTo>
                    <a:pt x="1085" y="1481"/>
                  </a:lnTo>
                  <a:lnTo>
                    <a:pt x="1112" y="1440"/>
                  </a:lnTo>
                  <a:lnTo>
                    <a:pt x="1116" y="1402"/>
                  </a:lnTo>
                  <a:lnTo>
                    <a:pt x="1092" y="1371"/>
                  </a:lnTo>
                  <a:lnTo>
                    <a:pt x="1051" y="1344"/>
                  </a:lnTo>
                  <a:lnTo>
                    <a:pt x="1012" y="1317"/>
                  </a:lnTo>
                  <a:lnTo>
                    <a:pt x="975" y="1292"/>
                  </a:lnTo>
                  <a:lnTo>
                    <a:pt x="943" y="1271"/>
                  </a:lnTo>
                  <a:lnTo>
                    <a:pt x="915" y="1251"/>
                  </a:lnTo>
                  <a:lnTo>
                    <a:pt x="893" y="1237"/>
                  </a:lnTo>
                  <a:lnTo>
                    <a:pt x="879" y="1227"/>
                  </a:lnTo>
                  <a:lnTo>
                    <a:pt x="875" y="1225"/>
                  </a:lnTo>
                  <a:close/>
                </a:path>
              </a:pathLst>
            </a:custGeom>
            <a:solidFill>
              <a:srgbClr val="FF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7740" y="6864"/>
              <a:ext cx="566" cy="701"/>
            </a:xfrm>
            <a:custGeom>
              <a:avLst/>
              <a:gdLst>
                <a:gd name="T0" fmla="*/ 663 w 1700"/>
                <a:gd name="T1" fmla="*/ 966 h 2805"/>
                <a:gd name="T2" fmla="*/ 534 w 1700"/>
                <a:gd name="T3" fmla="*/ 691 h 2805"/>
                <a:gd name="T4" fmla="*/ 502 w 1700"/>
                <a:gd name="T5" fmla="*/ 438 h 2805"/>
                <a:gd name="T6" fmla="*/ 459 w 1700"/>
                <a:gd name="T7" fmla="*/ 285 h 2805"/>
                <a:gd name="T8" fmla="*/ 440 w 1700"/>
                <a:gd name="T9" fmla="*/ 226 h 2805"/>
                <a:gd name="T10" fmla="*/ 512 w 1700"/>
                <a:gd name="T11" fmla="*/ 128 h 2805"/>
                <a:gd name="T12" fmla="*/ 715 w 1700"/>
                <a:gd name="T13" fmla="*/ 57 h 2805"/>
                <a:gd name="T14" fmla="*/ 903 w 1700"/>
                <a:gd name="T15" fmla="*/ 21 h 2805"/>
                <a:gd name="T16" fmla="*/ 981 w 1700"/>
                <a:gd name="T17" fmla="*/ 0 h 2805"/>
                <a:gd name="T18" fmla="*/ 1075 w 1700"/>
                <a:gd name="T19" fmla="*/ 16 h 2805"/>
                <a:gd name="T20" fmla="*/ 1181 w 1700"/>
                <a:gd name="T21" fmla="*/ 32 h 2805"/>
                <a:gd name="T22" fmla="*/ 1278 w 1700"/>
                <a:gd name="T23" fmla="*/ 60 h 2805"/>
                <a:gd name="T24" fmla="*/ 1383 w 1700"/>
                <a:gd name="T25" fmla="*/ 144 h 2805"/>
                <a:gd name="T26" fmla="*/ 1493 w 1700"/>
                <a:gd name="T27" fmla="*/ 275 h 2805"/>
                <a:gd name="T28" fmla="*/ 1614 w 1700"/>
                <a:gd name="T29" fmla="*/ 448 h 2805"/>
                <a:gd name="T30" fmla="*/ 1693 w 1700"/>
                <a:gd name="T31" fmla="*/ 779 h 2805"/>
                <a:gd name="T32" fmla="*/ 1699 w 1700"/>
                <a:gd name="T33" fmla="*/ 1242 h 2805"/>
                <a:gd name="T34" fmla="*/ 1678 w 1700"/>
                <a:gd name="T35" fmla="*/ 1497 h 2805"/>
                <a:gd name="T36" fmla="*/ 1592 w 1700"/>
                <a:gd name="T37" fmla="*/ 1753 h 2805"/>
                <a:gd name="T38" fmla="*/ 1465 w 1700"/>
                <a:gd name="T39" fmla="*/ 1937 h 2805"/>
                <a:gd name="T40" fmla="*/ 1331 w 1700"/>
                <a:gd name="T41" fmla="*/ 1974 h 2805"/>
                <a:gd name="T42" fmla="*/ 1159 w 1700"/>
                <a:gd name="T43" fmla="*/ 2082 h 2805"/>
                <a:gd name="T44" fmla="*/ 1013 w 1700"/>
                <a:gd name="T45" fmla="*/ 2222 h 2805"/>
                <a:gd name="T46" fmla="*/ 898 w 1700"/>
                <a:gd name="T47" fmla="*/ 2341 h 2805"/>
                <a:gd name="T48" fmla="*/ 821 w 1700"/>
                <a:gd name="T49" fmla="*/ 2471 h 2805"/>
                <a:gd name="T50" fmla="*/ 772 w 1700"/>
                <a:gd name="T51" fmla="*/ 2637 h 2805"/>
                <a:gd name="T52" fmla="*/ 620 w 1700"/>
                <a:gd name="T53" fmla="*/ 2722 h 2805"/>
                <a:gd name="T54" fmla="*/ 441 w 1700"/>
                <a:gd name="T55" fmla="*/ 2769 h 2805"/>
                <a:gd name="T56" fmla="*/ 331 w 1700"/>
                <a:gd name="T57" fmla="*/ 2805 h 2805"/>
                <a:gd name="T58" fmla="*/ 179 w 1700"/>
                <a:gd name="T59" fmla="*/ 2688 h 2805"/>
                <a:gd name="T60" fmla="*/ 47 w 1700"/>
                <a:gd name="T61" fmla="*/ 2553 h 2805"/>
                <a:gd name="T62" fmla="*/ 0 w 1700"/>
                <a:gd name="T63" fmla="*/ 2371 h 2805"/>
                <a:gd name="T64" fmla="*/ 40 w 1700"/>
                <a:gd name="T65" fmla="*/ 2143 h 2805"/>
                <a:gd name="T66" fmla="*/ 79 w 1700"/>
                <a:gd name="T67" fmla="*/ 2071 h 2805"/>
                <a:gd name="T68" fmla="*/ 169 w 1700"/>
                <a:gd name="T69" fmla="*/ 2034 h 2805"/>
                <a:gd name="T70" fmla="*/ 295 w 1700"/>
                <a:gd name="T71" fmla="*/ 1955 h 2805"/>
                <a:gd name="T72" fmla="*/ 375 w 1700"/>
                <a:gd name="T73" fmla="*/ 1870 h 2805"/>
                <a:gd name="T74" fmla="*/ 356 w 1700"/>
                <a:gd name="T75" fmla="*/ 1791 h 2805"/>
                <a:gd name="T76" fmla="*/ 303 w 1700"/>
                <a:gd name="T77" fmla="*/ 1764 h 2805"/>
                <a:gd name="T78" fmla="*/ 357 w 1700"/>
                <a:gd name="T79" fmla="*/ 1720 h 2805"/>
                <a:gd name="T80" fmla="*/ 539 w 1700"/>
                <a:gd name="T81" fmla="*/ 1624 h 2805"/>
                <a:gd name="T82" fmla="*/ 622 w 1700"/>
                <a:gd name="T83" fmla="*/ 1571 h 2805"/>
                <a:gd name="T84" fmla="*/ 758 w 1700"/>
                <a:gd name="T85" fmla="*/ 1564 h 2805"/>
                <a:gd name="T86" fmla="*/ 977 w 1700"/>
                <a:gd name="T87" fmla="*/ 1505 h 2805"/>
                <a:gd name="T88" fmla="*/ 1112 w 1700"/>
                <a:gd name="T89" fmla="*/ 1376 h 2805"/>
                <a:gd name="T90" fmla="*/ 1051 w 1700"/>
                <a:gd name="T91" fmla="*/ 1277 h 2805"/>
                <a:gd name="T92" fmla="*/ 943 w 1700"/>
                <a:gd name="T93" fmla="*/ 1204 h 2805"/>
                <a:gd name="T94" fmla="*/ 879 w 1700"/>
                <a:gd name="T95" fmla="*/ 1160 h 2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0" h="2805">
                  <a:moveTo>
                    <a:pt x="875" y="1158"/>
                  </a:moveTo>
                  <a:lnTo>
                    <a:pt x="752" y="1061"/>
                  </a:lnTo>
                  <a:lnTo>
                    <a:pt x="663" y="966"/>
                  </a:lnTo>
                  <a:lnTo>
                    <a:pt x="600" y="872"/>
                  </a:lnTo>
                  <a:lnTo>
                    <a:pt x="560" y="782"/>
                  </a:lnTo>
                  <a:lnTo>
                    <a:pt x="534" y="691"/>
                  </a:lnTo>
                  <a:lnTo>
                    <a:pt x="520" y="605"/>
                  </a:lnTo>
                  <a:lnTo>
                    <a:pt x="511" y="520"/>
                  </a:lnTo>
                  <a:lnTo>
                    <a:pt x="502" y="438"/>
                  </a:lnTo>
                  <a:lnTo>
                    <a:pt x="489" y="367"/>
                  </a:lnTo>
                  <a:lnTo>
                    <a:pt x="474" y="318"/>
                  </a:lnTo>
                  <a:lnTo>
                    <a:pt x="459" y="285"/>
                  </a:lnTo>
                  <a:lnTo>
                    <a:pt x="447" y="263"/>
                  </a:lnTo>
                  <a:lnTo>
                    <a:pt x="439" y="244"/>
                  </a:lnTo>
                  <a:lnTo>
                    <a:pt x="440" y="226"/>
                  </a:lnTo>
                  <a:lnTo>
                    <a:pt x="450" y="201"/>
                  </a:lnTo>
                  <a:lnTo>
                    <a:pt x="473" y="167"/>
                  </a:lnTo>
                  <a:lnTo>
                    <a:pt x="512" y="128"/>
                  </a:lnTo>
                  <a:lnTo>
                    <a:pt x="570" y="98"/>
                  </a:lnTo>
                  <a:lnTo>
                    <a:pt x="640" y="74"/>
                  </a:lnTo>
                  <a:lnTo>
                    <a:pt x="715" y="57"/>
                  </a:lnTo>
                  <a:lnTo>
                    <a:pt x="787" y="43"/>
                  </a:lnTo>
                  <a:lnTo>
                    <a:pt x="852" y="32"/>
                  </a:lnTo>
                  <a:lnTo>
                    <a:pt x="903" y="21"/>
                  </a:lnTo>
                  <a:lnTo>
                    <a:pt x="935" y="11"/>
                  </a:lnTo>
                  <a:lnTo>
                    <a:pt x="954" y="2"/>
                  </a:lnTo>
                  <a:lnTo>
                    <a:pt x="981" y="0"/>
                  </a:lnTo>
                  <a:lnTo>
                    <a:pt x="1010" y="3"/>
                  </a:lnTo>
                  <a:lnTo>
                    <a:pt x="1042" y="9"/>
                  </a:lnTo>
                  <a:lnTo>
                    <a:pt x="1075" y="16"/>
                  </a:lnTo>
                  <a:lnTo>
                    <a:pt x="1111" y="24"/>
                  </a:lnTo>
                  <a:lnTo>
                    <a:pt x="1145" y="29"/>
                  </a:lnTo>
                  <a:lnTo>
                    <a:pt x="1181" y="32"/>
                  </a:lnTo>
                  <a:lnTo>
                    <a:pt x="1213" y="34"/>
                  </a:lnTo>
                  <a:lnTo>
                    <a:pt x="1246" y="44"/>
                  </a:lnTo>
                  <a:lnTo>
                    <a:pt x="1278" y="60"/>
                  </a:lnTo>
                  <a:lnTo>
                    <a:pt x="1313" y="84"/>
                  </a:lnTo>
                  <a:lnTo>
                    <a:pt x="1347" y="110"/>
                  </a:lnTo>
                  <a:lnTo>
                    <a:pt x="1383" y="144"/>
                  </a:lnTo>
                  <a:lnTo>
                    <a:pt x="1418" y="184"/>
                  </a:lnTo>
                  <a:lnTo>
                    <a:pt x="1456" y="230"/>
                  </a:lnTo>
                  <a:lnTo>
                    <a:pt x="1493" y="275"/>
                  </a:lnTo>
                  <a:lnTo>
                    <a:pt x="1535" y="324"/>
                  </a:lnTo>
                  <a:lnTo>
                    <a:pt x="1574" y="379"/>
                  </a:lnTo>
                  <a:lnTo>
                    <a:pt x="1614" y="448"/>
                  </a:lnTo>
                  <a:lnTo>
                    <a:pt x="1647" y="533"/>
                  </a:lnTo>
                  <a:lnTo>
                    <a:pt x="1675" y="643"/>
                  </a:lnTo>
                  <a:lnTo>
                    <a:pt x="1693" y="779"/>
                  </a:lnTo>
                  <a:lnTo>
                    <a:pt x="1700" y="949"/>
                  </a:lnTo>
                  <a:lnTo>
                    <a:pt x="1699" y="1114"/>
                  </a:lnTo>
                  <a:lnTo>
                    <a:pt x="1699" y="1242"/>
                  </a:lnTo>
                  <a:lnTo>
                    <a:pt x="1696" y="1342"/>
                  </a:lnTo>
                  <a:lnTo>
                    <a:pt x="1690" y="1425"/>
                  </a:lnTo>
                  <a:lnTo>
                    <a:pt x="1678" y="1497"/>
                  </a:lnTo>
                  <a:lnTo>
                    <a:pt x="1659" y="1569"/>
                  </a:lnTo>
                  <a:lnTo>
                    <a:pt x="1630" y="1651"/>
                  </a:lnTo>
                  <a:lnTo>
                    <a:pt x="1592" y="1753"/>
                  </a:lnTo>
                  <a:lnTo>
                    <a:pt x="1548" y="1844"/>
                  </a:lnTo>
                  <a:lnTo>
                    <a:pt x="1507" y="1904"/>
                  </a:lnTo>
                  <a:lnTo>
                    <a:pt x="1465" y="1937"/>
                  </a:lnTo>
                  <a:lnTo>
                    <a:pt x="1424" y="1955"/>
                  </a:lnTo>
                  <a:lnTo>
                    <a:pt x="1378" y="1964"/>
                  </a:lnTo>
                  <a:lnTo>
                    <a:pt x="1331" y="1974"/>
                  </a:lnTo>
                  <a:lnTo>
                    <a:pt x="1277" y="1994"/>
                  </a:lnTo>
                  <a:lnTo>
                    <a:pt x="1219" y="2034"/>
                  </a:lnTo>
                  <a:lnTo>
                    <a:pt x="1159" y="2082"/>
                  </a:lnTo>
                  <a:lnTo>
                    <a:pt x="1106" y="2131"/>
                  </a:lnTo>
                  <a:lnTo>
                    <a:pt x="1057" y="2176"/>
                  </a:lnTo>
                  <a:lnTo>
                    <a:pt x="1013" y="2222"/>
                  </a:lnTo>
                  <a:lnTo>
                    <a:pt x="972" y="2263"/>
                  </a:lnTo>
                  <a:lnTo>
                    <a:pt x="935" y="2304"/>
                  </a:lnTo>
                  <a:lnTo>
                    <a:pt x="898" y="2341"/>
                  </a:lnTo>
                  <a:lnTo>
                    <a:pt x="866" y="2378"/>
                  </a:lnTo>
                  <a:lnTo>
                    <a:pt x="838" y="2419"/>
                  </a:lnTo>
                  <a:lnTo>
                    <a:pt x="821" y="2471"/>
                  </a:lnTo>
                  <a:lnTo>
                    <a:pt x="808" y="2527"/>
                  </a:lnTo>
                  <a:lnTo>
                    <a:pt x="794" y="2585"/>
                  </a:lnTo>
                  <a:lnTo>
                    <a:pt x="772" y="2637"/>
                  </a:lnTo>
                  <a:lnTo>
                    <a:pt x="741" y="2681"/>
                  </a:lnTo>
                  <a:lnTo>
                    <a:pt x="691" y="2710"/>
                  </a:lnTo>
                  <a:lnTo>
                    <a:pt x="620" y="2722"/>
                  </a:lnTo>
                  <a:lnTo>
                    <a:pt x="545" y="2729"/>
                  </a:lnTo>
                  <a:lnTo>
                    <a:pt x="487" y="2746"/>
                  </a:lnTo>
                  <a:lnTo>
                    <a:pt x="441" y="2769"/>
                  </a:lnTo>
                  <a:lnTo>
                    <a:pt x="403" y="2791"/>
                  </a:lnTo>
                  <a:lnTo>
                    <a:pt x="368" y="2804"/>
                  </a:lnTo>
                  <a:lnTo>
                    <a:pt x="331" y="2805"/>
                  </a:lnTo>
                  <a:lnTo>
                    <a:pt x="289" y="2786"/>
                  </a:lnTo>
                  <a:lnTo>
                    <a:pt x="238" y="2743"/>
                  </a:lnTo>
                  <a:lnTo>
                    <a:pt x="179" y="2688"/>
                  </a:lnTo>
                  <a:lnTo>
                    <a:pt x="128" y="2641"/>
                  </a:lnTo>
                  <a:lnTo>
                    <a:pt x="82" y="2597"/>
                  </a:lnTo>
                  <a:lnTo>
                    <a:pt x="47" y="2553"/>
                  </a:lnTo>
                  <a:lnTo>
                    <a:pt x="19" y="2502"/>
                  </a:lnTo>
                  <a:lnTo>
                    <a:pt x="3" y="2443"/>
                  </a:lnTo>
                  <a:lnTo>
                    <a:pt x="0" y="2371"/>
                  </a:lnTo>
                  <a:lnTo>
                    <a:pt x="12" y="2285"/>
                  </a:lnTo>
                  <a:lnTo>
                    <a:pt x="26" y="2201"/>
                  </a:lnTo>
                  <a:lnTo>
                    <a:pt x="40" y="2143"/>
                  </a:lnTo>
                  <a:lnTo>
                    <a:pt x="50" y="2106"/>
                  </a:lnTo>
                  <a:lnTo>
                    <a:pt x="64" y="2085"/>
                  </a:lnTo>
                  <a:lnTo>
                    <a:pt x="79" y="2071"/>
                  </a:lnTo>
                  <a:lnTo>
                    <a:pt x="100" y="2062"/>
                  </a:lnTo>
                  <a:lnTo>
                    <a:pt x="129" y="2051"/>
                  </a:lnTo>
                  <a:lnTo>
                    <a:pt x="169" y="2034"/>
                  </a:lnTo>
                  <a:lnTo>
                    <a:pt x="212" y="2008"/>
                  </a:lnTo>
                  <a:lnTo>
                    <a:pt x="255" y="1983"/>
                  </a:lnTo>
                  <a:lnTo>
                    <a:pt x="295" y="1955"/>
                  </a:lnTo>
                  <a:lnTo>
                    <a:pt x="330" y="1927"/>
                  </a:lnTo>
                  <a:lnTo>
                    <a:pt x="357" y="1899"/>
                  </a:lnTo>
                  <a:lnTo>
                    <a:pt x="375" y="1870"/>
                  </a:lnTo>
                  <a:lnTo>
                    <a:pt x="381" y="1841"/>
                  </a:lnTo>
                  <a:lnTo>
                    <a:pt x="375" y="1815"/>
                  </a:lnTo>
                  <a:lnTo>
                    <a:pt x="356" y="1791"/>
                  </a:lnTo>
                  <a:lnTo>
                    <a:pt x="336" y="1778"/>
                  </a:lnTo>
                  <a:lnTo>
                    <a:pt x="316" y="1769"/>
                  </a:lnTo>
                  <a:lnTo>
                    <a:pt x="303" y="1764"/>
                  </a:lnTo>
                  <a:lnTo>
                    <a:pt x="302" y="1755"/>
                  </a:lnTo>
                  <a:lnTo>
                    <a:pt x="319" y="1743"/>
                  </a:lnTo>
                  <a:lnTo>
                    <a:pt x="357" y="1720"/>
                  </a:lnTo>
                  <a:lnTo>
                    <a:pt x="424" y="1689"/>
                  </a:lnTo>
                  <a:lnTo>
                    <a:pt x="491" y="1653"/>
                  </a:lnTo>
                  <a:lnTo>
                    <a:pt x="539" y="1624"/>
                  </a:lnTo>
                  <a:lnTo>
                    <a:pt x="571" y="1600"/>
                  </a:lnTo>
                  <a:lnTo>
                    <a:pt x="598" y="1583"/>
                  </a:lnTo>
                  <a:lnTo>
                    <a:pt x="622" y="1571"/>
                  </a:lnTo>
                  <a:lnTo>
                    <a:pt x="652" y="1564"/>
                  </a:lnTo>
                  <a:lnTo>
                    <a:pt x="695" y="1561"/>
                  </a:lnTo>
                  <a:lnTo>
                    <a:pt x="758" y="1564"/>
                  </a:lnTo>
                  <a:lnTo>
                    <a:pt x="833" y="1559"/>
                  </a:lnTo>
                  <a:lnTo>
                    <a:pt x="908" y="1538"/>
                  </a:lnTo>
                  <a:lnTo>
                    <a:pt x="977" y="1505"/>
                  </a:lnTo>
                  <a:lnTo>
                    <a:pt x="1039" y="1466"/>
                  </a:lnTo>
                  <a:lnTo>
                    <a:pt x="1085" y="1421"/>
                  </a:lnTo>
                  <a:lnTo>
                    <a:pt x="1112" y="1376"/>
                  </a:lnTo>
                  <a:lnTo>
                    <a:pt x="1116" y="1336"/>
                  </a:lnTo>
                  <a:lnTo>
                    <a:pt x="1092" y="1304"/>
                  </a:lnTo>
                  <a:lnTo>
                    <a:pt x="1051" y="1277"/>
                  </a:lnTo>
                  <a:lnTo>
                    <a:pt x="1012" y="1250"/>
                  </a:lnTo>
                  <a:lnTo>
                    <a:pt x="975" y="1225"/>
                  </a:lnTo>
                  <a:lnTo>
                    <a:pt x="943" y="1204"/>
                  </a:lnTo>
                  <a:lnTo>
                    <a:pt x="915" y="1184"/>
                  </a:lnTo>
                  <a:lnTo>
                    <a:pt x="893" y="1170"/>
                  </a:lnTo>
                  <a:lnTo>
                    <a:pt x="879" y="1160"/>
                  </a:lnTo>
                  <a:lnTo>
                    <a:pt x="875" y="1158"/>
                  </a:lnTo>
                  <a:close/>
                </a:path>
              </a:pathLst>
            </a:custGeom>
            <a:solidFill>
              <a:srgbClr val="FF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7758" y="6695"/>
              <a:ext cx="954" cy="1270"/>
            </a:xfrm>
            <a:custGeom>
              <a:avLst/>
              <a:gdLst>
                <a:gd name="T0" fmla="*/ 1662 w 2863"/>
                <a:gd name="T1" fmla="*/ 41 h 5079"/>
                <a:gd name="T2" fmla="*/ 1813 w 2863"/>
                <a:gd name="T3" fmla="*/ 95 h 5079"/>
                <a:gd name="T4" fmla="*/ 2295 w 2863"/>
                <a:gd name="T5" fmla="*/ 373 h 5079"/>
                <a:gd name="T6" fmla="*/ 2684 w 2863"/>
                <a:gd name="T7" fmla="*/ 928 h 5079"/>
                <a:gd name="T8" fmla="*/ 2862 w 2863"/>
                <a:gd name="T9" fmla="*/ 1708 h 5079"/>
                <a:gd name="T10" fmla="*/ 2800 w 2863"/>
                <a:gd name="T11" fmla="*/ 2324 h 5079"/>
                <a:gd name="T12" fmla="*/ 2667 w 2863"/>
                <a:gd name="T13" fmla="*/ 2854 h 5079"/>
                <a:gd name="T14" fmla="*/ 2540 w 2863"/>
                <a:gd name="T15" fmla="*/ 3279 h 5079"/>
                <a:gd name="T16" fmla="*/ 2286 w 2863"/>
                <a:gd name="T17" fmla="*/ 3689 h 5079"/>
                <a:gd name="T18" fmla="*/ 1903 w 2863"/>
                <a:gd name="T19" fmla="*/ 3955 h 5079"/>
                <a:gd name="T20" fmla="*/ 1634 w 2863"/>
                <a:gd name="T21" fmla="*/ 4178 h 5079"/>
                <a:gd name="T22" fmla="*/ 1406 w 2863"/>
                <a:gd name="T23" fmla="*/ 4494 h 5079"/>
                <a:gd name="T24" fmla="*/ 1182 w 2863"/>
                <a:gd name="T25" fmla="*/ 4833 h 5079"/>
                <a:gd name="T26" fmla="*/ 1066 w 2863"/>
                <a:gd name="T27" fmla="*/ 4953 h 5079"/>
                <a:gd name="T28" fmla="*/ 873 w 2863"/>
                <a:gd name="T29" fmla="*/ 5036 h 5079"/>
                <a:gd name="T30" fmla="*/ 584 w 2863"/>
                <a:gd name="T31" fmla="*/ 5070 h 5079"/>
                <a:gd name="T32" fmla="*/ 390 w 2863"/>
                <a:gd name="T33" fmla="*/ 4966 h 5079"/>
                <a:gd name="T34" fmla="*/ 230 w 2863"/>
                <a:gd name="T35" fmla="*/ 4851 h 5079"/>
                <a:gd name="T36" fmla="*/ 98 w 2863"/>
                <a:gd name="T37" fmla="*/ 4715 h 5079"/>
                <a:gd name="T38" fmla="*/ 12 w 2863"/>
                <a:gd name="T39" fmla="*/ 4495 h 5079"/>
                <a:gd name="T40" fmla="*/ 2 w 2863"/>
                <a:gd name="T41" fmla="*/ 4208 h 5079"/>
                <a:gd name="T42" fmla="*/ 13 w 2863"/>
                <a:gd name="T43" fmla="*/ 3991 h 5079"/>
                <a:gd name="T44" fmla="*/ 50 w 2863"/>
                <a:gd name="T45" fmla="*/ 3879 h 5079"/>
                <a:gd name="T46" fmla="*/ 38 w 2863"/>
                <a:gd name="T47" fmla="*/ 4095 h 5079"/>
                <a:gd name="T48" fmla="*/ 61 w 2863"/>
                <a:gd name="T49" fmla="*/ 4521 h 5079"/>
                <a:gd name="T50" fmla="*/ 497 w 2863"/>
                <a:gd name="T51" fmla="*/ 4959 h 5079"/>
                <a:gd name="T52" fmla="*/ 714 w 2863"/>
                <a:gd name="T53" fmla="*/ 5013 h 5079"/>
                <a:gd name="T54" fmla="*/ 1348 w 2863"/>
                <a:gd name="T55" fmla="*/ 4502 h 5079"/>
                <a:gd name="T56" fmla="*/ 1815 w 2863"/>
                <a:gd name="T57" fmla="*/ 3970 h 5079"/>
                <a:gd name="T58" fmla="*/ 2279 w 2863"/>
                <a:gd name="T59" fmla="*/ 3636 h 5079"/>
                <a:gd name="T60" fmla="*/ 2557 w 2863"/>
                <a:gd name="T61" fmla="*/ 3070 h 5079"/>
                <a:gd name="T62" fmla="*/ 2737 w 2863"/>
                <a:gd name="T63" fmla="*/ 2441 h 5079"/>
                <a:gd name="T64" fmla="*/ 2780 w 2863"/>
                <a:gd name="T65" fmla="*/ 2285 h 5079"/>
                <a:gd name="T66" fmla="*/ 2796 w 2863"/>
                <a:gd name="T67" fmla="*/ 2155 h 5079"/>
                <a:gd name="T68" fmla="*/ 2812 w 2863"/>
                <a:gd name="T69" fmla="*/ 2071 h 5079"/>
                <a:gd name="T70" fmla="*/ 2812 w 2863"/>
                <a:gd name="T71" fmla="*/ 1717 h 5079"/>
                <a:gd name="T72" fmla="*/ 2742 w 2863"/>
                <a:gd name="T73" fmla="*/ 1329 h 5079"/>
                <a:gd name="T74" fmla="*/ 2675 w 2863"/>
                <a:gd name="T75" fmla="*/ 1010 h 5079"/>
                <a:gd name="T76" fmla="*/ 2589 w 2863"/>
                <a:gd name="T77" fmla="*/ 787 h 5079"/>
                <a:gd name="T78" fmla="*/ 2501 w 2863"/>
                <a:gd name="T79" fmla="*/ 623 h 5079"/>
                <a:gd name="T80" fmla="*/ 2201 w 2863"/>
                <a:gd name="T81" fmla="*/ 382 h 5079"/>
                <a:gd name="T82" fmla="*/ 1867 w 2863"/>
                <a:gd name="T83" fmla="*/ 182 h 5079"/>
                <a:gd name="T84" fmla="*/ 1485 w 2863"/>
                <a:gd name="T85" fmla="*/ 49 h 5079"/>
                <a:gd name="T86" fmla="*/ 1252 w 2863"/>
                <a:gd name="T87" fmla="*/ 95 h 5079"/>
                <a:gd name="T88" fmla="*/ 1020 w 2863"/>
                <a:gd name="T89" fmla="*/ 195 h 5079"/>
                <a:gd name="T90" fmla="*/ 568 w 2863"/>
                <a:gd name="T91" fmla="*/ 445 h 5079"/>
                <a:gd name="T92" fmla="*/ 384 w 2863"/>
                <a:gd name="T93" fmla="*/ 538 h 5079"/>
                <a:gd name="T94" fmla="*/ 497 w 2863"/>
                <a:gd name="T95" fmla="*/ 451 h 5079"/>
                <a:gd name="T96" fmla="*/ 680 w 2863"/>
                <a:gd name="T97" fmla="*/ 327 h 5079"/>
                <a:gd name="T98" fmla="*/ 1059 w 2863"/>
                <a:gd name="T99" fmla="*/ 118 h 5079"/>
                <a:gd name="T100" fmla="*/ 1360 w 2863"/>
                <a:gd name="T101" fmla="*/ 8 h 5079"/>
                <a:gd name="T102" fmla="*/ 1619 w 2863"/>
                <a:gd name="T103" fmla="*/ 22 h 5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63" h="5079">
                  <a:moveTo>
                    <a:pt x="1619" y="22"/>
                  </a:moveTo>
                  <a:lnTo>
                    <a:pt x="1628" y="28"/>
                  </a:lnTo>
                  <a:lnTo>
                    <a:pt x="1639" y="33"/>
                  </a:lnTo>
                  <a:lnTo>
                    <a:pt x="1650" y="37"/>
                  </a:lnTo>
                  <a:lnTo>
                    <a:pt x="1662" y="41"/>
                  </a:lnTo>
                  <a:lnTo>
                    <a:pt x="1675" y="43"/>
                  </a:lnTo>
                  <a:lnTo>
                    <a:pt x="1687" y="47"/>
                  </a:lnTo>
                  <a:lnTo>
                    <a:pt x="1700" y="49"/>
                  </a:lnTo>
                  <a:lnTo>
                    <a:pt x="1713" y="52"/>
                  </a:lnTo>
                  <a:lnTo>
                    <a:pt x="1813" y="95"/>
                  </a:lnTo>
                  <a:lnTo>
                    <a:pt x="1913" y="143"/>
                  </a:lnTo>
                  <a:lnTo>
                    <a:pt x="2010" y="195"/>
                  </a:lnTo>
                  <a:lnTo>
                    <a:pt x="2107" y="251"/>
                  </a:lnTo>
                  <a:lnTo>
                    <a:pt x="2201" y="310"/>
                  </a:lnTo>
                  <a:lnTo>
                    <a:pt x="2295" y="373"/>
                  </a:lnTo>
                  <a:lnTo>
                    <a:pt x="2386" y="439"/>
                  </a:lnTo>
                  <a:lnTo>
                    <a:pt x="2478" y="507"/>
                  </a:lnTo>
                  <a:lnTo>
                    <a:pt x="2559" y="641"/>
                  </a:lnTo>
                  <a:lnTo>
                    <a:pt x="2628" y="782"/>
                  </a:lnTo>
                  <a:lnTo>
                    <a:pt x="2684" y="928"/>
                  </a:lnTo>
                  <a:lnTo>
                    <a:pt x="2732" y="1079"/>
                  </a:lnTo>
                  <a:lnTo>
                    <a:pt x="2771" y="1233"/>
                  </a:lnTo>
                  <a:lnTo>
                    <a:pt x="2804" y="1390"/>
                  </a:lnTo>
                  <a:lnTo>
                    <a:pt x="2833" y="1549"/>
                  </a:lnTo>
                  <a:lnTo>
                    <a:pt x="2862" y="1708"/>
                  </a:lnTo>
                  <a:lnTo>
                    <a:pt x="2863" y="1834"/>
                  </a:lnTo>
                  <a:lnTo>
                    <a:pt x="2857" y="1959"/>
                  </a:lnTo>
                  <a:lnTo>
                    <a:pt x="2842" y="2082"/>
                  </a:lnTo>
                  <a:lnTo>
                    <a:pt x="2824" y="2205"/>
                  </a:lnTo>
                  <a:lnTo>
                    <a:pt x="2800" y="2324"/>
                  </a:lnTo>
                  <a:lnTo>
                    <a:pt x="2773" y="2445"/>
                  </a:lnTo>
                  <a:lnTo>
                    <a:pt x="2745" y="2565"/>
                  </a:lnTo>
                  <a:lnTo>
                    <a:pt x="2717" y="2685"/>
                  </a:lnTo>
                  <a:lnTo>
                    <a:pt x="2692" y="2769"/>
                  </a:lnTo>
                  <a:lnTo>
                    <a:pt x="2667" y="2854"/>
                  </a:lnTo>
                  <a:lnTo>
                    <a:pt x="2641" y="2940"/>
                  </a:lnTo>
                  <a:lnTo>
                    <a:pt x="2616" y="3025"/>
                  </a:lnTo>
                  <a:lnTo>
                    <a:pt x="2590" y="3109"/>
                  </a:lnTo>
                  <a:lnTo>
                    <a:pt x="2565" y="3194"/>
                  </a:lnTo>
                  <a:lnTo>
                    <a:pt x="2540" y="3279"/>
                  </a:lnTo>
                  <a:lnTo>
                    <a:pt x="2518" y="3367"/>
                  </a:lnTo>
                  <a:lnTo>
                    <a:pt x="2477" y="3461"/>
                  </a:lnTo>
                  <a:lnTo>
                    <a:pt x="2424" y="3545"/>
                  </a:lnTo>
                  <a:lnTo>
                    <a:pt x="2359" y="3620"/>
                  </a:lnTo>
                  <a:lnTo>
                    <a:pt x="2286" y="3689"/>
                  </a:lnTo>
                  <a:lnTo>
                    <a:pt x="2207" y="3750"/>
                  </a:lnTo>
                  <a:lnTo>
                    <a:pt x="2125" y="3807"/>
                  </a:lnTo>
                  <a:lnTo>
                    <a:pt x="2041" y="3860"/>
                  </a:lnTo>
                  <a:lnTo>
                    <a:pt x="1959" y="3911"/>
                  </a:lnTo>
                  <a:lnTo>
                    <a:pt x="1903" y="3955"/>
                  </a:lnTo>
                  <a:lnTo>
                    <a:pt x="1847" y="3998"/>
                  </a:lnTo>
                  <a:lnTo>
                    <a:pt x="1791" y="4040"/>
                  </a:lnTo>
                  <a:lnTo>
                    <a:pt x="1737" y="4084"/>
                  </a:lnTo>
                  <a:lnTo>
                    <a:pt x="1684" y="4128"/>
                  </a:lnTo>
                  <a:lnTo>
                    <a:pt x="1634" y="4178"/>
                  </a:lnTo>
                  <a:lnTo>
                    <a:pt x="1588" y="4232"/>
                  </a:lnTo>
                  <a:lnTo>
                    <a:pt x="1548" y="4293"/>
                  </a:lnTo>
                  <a:lnTo>
                    <a:pt x="1498" y="4358"/>
                  </a:lnTo>
                  <a:lnTo>
                    <a:pt x="1452" y="4426"/>
                  </a:lnTo>
                  <a:lnTo>
                    <a:pt x="1406" y="4494"/>
                  </a:lnTo>
                  <a:lnTo>
                    <a:pt x="1362" y="4563"/>
                  </a:lnTo>
                  <a:lnTo>
                    <a:pt x="1317" y="4631"/>
                  </a:lnTo>
                  <a:lnTo>
                    <a:pt x="1273" y="4699"/>
                  </a:lnTo>
                  <a:lnTo>
                    <a:pt x="1228" y="4767"/>
                  </a:lnTo>
                  <a:lnTo>
                    <a:pt x="1182" y="4833"/>
                  </a:lnTo>
                  <a:lnTo>
                    <a:pt x="1154" y="4851"/>
                  </a:lnTo>
                  <a:lnTo>
                    <a:pt x="1130" y="4875"/>
                  </a:lnTo>
                  <a:lnTo>
                    <a:pt x="1108" y="4901"/>
                  </a:lnTo>
                  <a:lnTo>
                    <a:pt x="1088" y="4927"/>
                  </a:lnTo>
                  <a:lnTo>
                    <a:pt x="1066" y="4953"/>
                  </a:lnTo>
                  <a:lnTo>
                    <a:pt x="1043" y="4975"/>
                  </a:lnTo>
                  <a:lnTo>
                    <a:pt x="1017" y="4992"/>
                  </a:lnTo>
                  <a:lnTo>
                    <a:pt x="987" y="5003"/>
                  </a:lnTo>
                  <a:lnTo>
                    <a:pt x="930" y="5017"/>
                  </a:lnTo>
                  <a:lnTo>
                    <a:pt x="873" y="5036"/>
                  </a:lnTo>
                  <a:lnTo>
                    <a:pt x="816" y="5054"/>
                  </a:lnTo>
                  <a:lnTo>
                    <a:pt x="759" y="5069"/>
                  </a:lnTo>
                  <a:lnTo>
                    <a:pt x="700" y="5077"/>
                  </a:lnTo>
                  <a:lnTo>
                    <a:pt x="642" y="5079"/>
                  </a:lnTo>
                  <a:lnTo>
                    <a:pt x="584" y="5070"/>
                  </a:lnTo>
                  <a:lnTo>
                    <a:pt x="525" y="5048"/>
                  </a:lnTo>
                  <a:lnTo>
                    <a:pt x="488" y="5031"/>
                  </a:lnTo>
                  <a:lnTo>
                    <a:pt x="454" y="5013"/>
                  </a:lnTo>
                  <a:lnTo>
                    <a:pt x="421" y="4989"/>
                  </a:lnTo>
                  <a:lnTo>
                    <a:pt x="390" y="4966"/>
                  </a:lnTo>
                  <a:lnTo>
                    <a:pt x="358" y="4941"/>
                  </a:lnTo>
                  <a:lnTo>
                    <a:pt x="325" y="4916"/>
                  </a:lnTo>
                  <a:lnTo>
                    <a:pt x="291" y="4895"/>
                  </a:lnTo>
                  <a:lnTo>
                    <a:pt x="256" y="4878"/>
                  </a:lnTo>
                  <a:lnTo>
                    <a:pt x="230" y="4851"/>
                  </a:lnTo>
                  <a:lnTo>
                    <a:pt x="202" y="4826"/>
                  </a:lnTo>
                  <a:lnTo>
                    <a:pt x="175" y="4798"/>
                  </a:lnTo>
                  <a:lnTo>
                    <a:pt x="149" y="4771"/>
                  </a:lnTo>
                  <a:lnTo>
                    <a:pt x="123" y="4743"/>
                  </a:lnTo>
                  <a:lnTo>
                    <a:pt x="98" y="4715"/>
                  </a:lnTo>
                  <a:lnTo>
                    <a:pt x="74" y="4686"/>
                  </a:lnTo>
                  <a:lnTo>
                    <a:pt x="53" y="4658"/>
                  </a:lnTo>
                  <a:lnTo>
                    <a:pt x="35" y="4605"/>
                  </a:lnTo>
                  <a:lnTo>
                    <a:pt x="21" y="4551"/>
                  </a:lnTo>
                  <a:lnTo>
                    <a:pt x="12" y="4495"/>
                  </a:lnTo>
                  <a:lnTo>
                    <a:pt x="6" y="4438"/>
                  </a:lnTo>
                  <a:lnTo>
                    <a:pt x="1" y="4380"/>
                  </a:lnTo>
                  <a:lnTo>
                    <a:pt x="0" y="4322"/>
                  </a:lnTo>
                  <a:lnTo>
                    <a:pt x="0" y="4264"/>
                  </a:lnTo>
                  <a:lnTo>
                    <a:pt x="2" y="4208"/>
                  </a:lnTo>
                  <a:lnTo>
                    <a:pt x="7" y="4164"/>
                  </a:lnTo>
                  <a:lnTo>
                    <a:pt x="10" y="4119"/>
                  </a:lnTo>
                  <a:lnTo>
                    <a:pt x="11" y="4076"/>
                  </a:lnTo>
                  <a:lnTo>
                    <a:pt x="13" y="4034"/>
                  </a:lnTo>
                  <a:lnTo>
                    <a:pt x="13" y="3991"/>
                  </a:lnTo>
                  <a:lnTo>
                    <a:pt x="17" y="3949"/>
                  </a:lnTo>
                  <a:lnTo>
                    <a:pt x="23" y="3907"/>
                  </a:lnTo>
                  <a:lnTo>
                    <a:pt x="34" y="3867"/>
                  </a:lnTo>
                  <a:lnTo>
                    <a:pt x="43" y="3872"/>
                  </a:lnTo>
                  <a:lnTo>
                    <a:pt x="50" y="3879"/>
                  </a:lnTo>
                  <a:lnTo>
                    <a:pt x="53" y="3889"/>
                  </a:lnTo>
                  <a:lnTo>
                    <a:pt x="53" y="3901"/>
                  </a:lnTo>
                  <a:lnTo>
                    <a:pt x="34" y="3918"/>
                  </a:lnTo>
                  <a:lnTo>
                    <a:pt x="37" y="4007"/>
                  </a:lnTo>
                  <a:lnTo>
                    <a:pt x="38" y="4095"/>
                  </a:lnTo>
                  <a:lnTo>
                    <a:pt x="38" y="4181"/>
                  </a:lnTo>
                  <a:lnTo>
                    <a:pt x="39" y="4268"/>
                  </a:lnTo>
                  <a:lnTo>
                    <a:pt x="41" y="4352"/>
                  </a:lnTo>
                  <a:lnTo>
                    <a:pt x="48" y="4437"/>
                  </a:lnTo>
                  <a:lnTo>
                    <a:pt x="61" y="4521"/>
                  </a:lnTo>
                  <a:lnTo>
                    <a:pt x="82" y="4608"/>
                  </a:lnTo>
                  <a:lnTo>
                    <a:pt x="380" y="4902"/>
                  </a:lnTo>
                  <a:lnTo>
                    <a:pt x="417" y="4924"/>
                  </a:lnTo>
                  <a:lnTo>
                    <a:pt x="457" y="4944"/>
                  </a:lnTo>
                  <a:lnTo>
                    <a:pt x="497" y="4959"/>
                  </a:lnTo>
                  <a:lnTo>
                    <a:pt x="540" y="4973"/>
                  </a:lnTo>
                  <a:lnTo>
                    <a:pt x="583" y="4983"/>
                  </a:lnTo>
                  <a:lnTo>
                    <a:pt x="626" y="4994"/>
                  </a:lnTo>
                  <a:lnTo>
                    <a:pt x="670" y="5003"/>
                  </a:lnTo>
                  <a:lnTo>
                    <a:pt x="714" y="5013"/>
                  </a:lnTo>
                  <a:lnTo>
                    <a:pt x="954" y="4953"/>
                  </a:lnTo>
                  <a:lnTo>
                    <a:pt x="1073" y="4857"/>
                  </a:lnTo>
                  <a:lnTo>
                    <a:pt x="1175" y="4747"/>
                  </a:lnTo>
                  <a:lnTo>
                    <a:pt x="1265" y="4626"/>
                  </a:lnTo>
                  <a:lnTo>
                    <a:pt x="1348" y="4502"/>
                  </a:lnTo>
                  <a:lnTo>
                    <a:pt x="1430" y="4376"/>
                  </a:lnTo>
                  <a:lnTo>
                    <a:pt x="1516" y="4256"/>
                  </a:lnTo>
                  <a:lnTo>
                    <a:pt x="1613" y="4144"/>
                  </a:lnTo>
                  <a:lnTo>
                    <a:pt x="1727" y="4046"/>
                  </a:lnTo>
                  <a:lnTo>
                    <a:pt x="1815" y="3970"/>
                  </a:lnTo>
                  <a:lnTo>
                    <a:pt x="1908" y="3903"/>
                  </a:lnTo>
                  <a:lnTo>
                    <a:pt x="2003" y="3839"/>
                  </a:lnTo>
                  <a:lnTo>
                    <a:pt x="2099" y="3777"/>
                  </a:lnTo>
                  <a:lnTo>
                    <a:pt x="2190" y="3710"/>
                  </a:lnTo>
                  <a:lnTo>
                    <a:pt x="2279" y="3636"/>
                  </a:lnTo>
                  <a:lnTo>
                    <a:pt x="2360" y="3548"/>
                  </a:lnTo>
                  <a:lnTo>
                    <a:pt x="2434" y="3447"/>
                  </a:lnTo>
                  <a:lnTo>
                    <a:pt x="2476" y="3322"/>
                  </a:lnTo>
                  <a:lnTo>
                    <a:pt x="2517" y="3196"/>
                  </a:lnTo>
                  <a:lnTo>
                    <a:pt x="2557" y="3070"/>
                  </a:lnTo>
                  <a:lnTo>
                    <a:pt x="2597" y="2945"/>
                  </a:lnTo>
                  <a:lnTo>
                    <a:pt x="2633" y="2819"/>
                  </a:lnTo>
                  <a:lnTo>
                    <a:pt x="2670" y="2693"/>
                  </a:lnTo>
                  <a:lnTo>
                    <a:pt x="2704" y="2567"/>
                  </a:lnTo>
                  <a:lnTo>
                    <a:pt x="2737" y="2441"/>
                  </a:lnTo>
                  <a:lnTo>
                    <a:pt x="2748" y="2410"/>
                  </a:lnTo>
                  <a:lnTo>
                    <a:pt x="2758" y="2380"/>
                  </a:lnTo>
                  <a:lnTo>
                    <a:pt x="2765" y="2348"/>
                  </a:lnTo>
                  <a:lnTo>
                    <a:pt x="2774" y="2317"/>
                  </a:lnTo>
                  <a:lnTo>
                    <a:pt x="2780" y="2285"/>
                  </a:lnTo>
                  <a:lnTo>
                    <a:pt x="2786" y="2252"/>
                  </a:lnTo>
                  <a:lnTo>
                    <a:pt x="2793" y="2220"/>
                  </a:lnTo>
                  <a:lnTo>
                    <a:pt x="2802" y="2190"/>
                  </a:lnTo>
                  <a:lnTo>
                    <a:pt x="2797" y="2172"/>
                  </a:lnTo>
                  <a:lnTo>
                    <a:pt x="2796" y="2155"/>
                  </a:lnTo>
                  <a:lnTo>
                    <a:pt x="2797" y="2138"/>
                  </a:lnTo>
                  <a:lnTo>
                    <a:pt x="2801" y="2123"/>
                  </a:lnTo>
                  <a:lnTo>
                    <a:pt x="2804" y="2105"/>
                  </a:lnTo>
                  <a:lnTo>
                    <a:pt x="2809" y="2089"/>
                  </a:lnTo>
                  <a:lnTo>
                    <a:pt x="2812" y="2071"/>
                  </a:lnTo>
                  <a:lnTo>
                    <a:pt x="2815" y="2054"/>
                  </a:lnTo>
                  <a:lnTo>
                    <a:pt x="2813" y="1967"/>
                  </a:lnTo>
                  <a:lnTo>
                    <a:pt x="2813" y="1883"/>
                  </a:lnTo>
                  <a:lnTo>
                    <a:pt x="2812" y="1799"/>
                  </a:lnTo>
                  <a:lnTo>
                    <a:pt x="2812" y="1717"/>
                  </a:lnTo>
                  <a:lnTo>
                    <a:pt x="2807" y="1635"/>
                  </a:lnTo>
                  <a:lnTo>
                    <a:pt x="2799" y="1554"/>
                  </a:lnTo>
                  <a:lnTo>
                    <a:pt x="2783" y="1473"/>
                  </a:lnTo>
                  <a:lnTo>
                    <a:pt x="2760" y="1394"/>
                  </a:lnTo>
                  <a:lnTo>
                    <a:pt x="2742" y="1329"/>
                  </a:lnTo>
                  <a:lnTo>
                    <a:pt x="2729" y="1265"/>
                  </a:lnTo>
                  <a:lnTo>
                    <a:pt x="2717" y="1200"/>
                  </a:lnTo>
                  <a:lnTo>
                    <a:pt x="2706" y="1136"/>
                  </a:lnTo>
                  <a:lnTo>
                    <a:pt x="2691" y="1072"/>
                  </a:lnTo>
                  <a:lnTo>
                    <a:pt x="2675" y="1010"/>
                  </a:lnTo>
                  <a:lnTo>
                    <a:pt x="2652" y="949"/>
                  </a:lnTo>
                  <a:lnTo>
                    <a:pt x="2623" y="892"/>
                  </a:lnTo>
                  <a:lnTo>
                    <a:pt x="2615" y="856"/>
                  </a:lnTo>
                  <a:lnTo>
                    <a:pt x="2604" y="821"/>
                  </a:lnTo>
                  <a:lnTo>
                    <a:pt x="2589" y="787"/>
                  </a:lnTo>
                  <a:lnTo>
                    <a:pt x="2574" y="754"/>
                  </a:lnTo>
                  <a:lnTo>
                    <a:pt x="2555" y="721"/>
                  </a:lnTo>
                  <a:lnTo>
                    <a:pt x="2537" y="688"/>
                  </a:lnTo>
                  <a:lnTo>
                    <a:pt x="2518" y="655"/>
                  </a:lnTo>
                  <a:lnTo>
                    <a:pt x="2501" y="623"/>
                  </a:lnTo>
                  <a:lnTo>
                    <a:pt x="2453" y="551"/>
                  </a:lnTo>
                  <a:lnTo>
                    <a:pt x="2398" y="497"/>
                  </a:lnTo>
                  <a:lnTo>
                    <a:pt x="2335" y="453"/>
                  </a:lnTo>
                  <a:lnTo>
                    <a:pt x="2269" y="417"/>
                  </a:lnTo>
                  <a:lnTo>
                    <a:pt x="2201" y="382"/>
                  </a:lnTo>
                  <a:lnTo>
                    <a:pt x="2134" y="347"/>
                  </a:lnTo>
                  <a:lnTo>
                    <a:pt x="2070" y="304"/>
                  </a:lnTo>
                  <a:lnTo>
                    <a:pt x="2014" y="251"/>
                  </a:lnTo>
                  <a:lnTo>
                    <a:pt x="1939" y="218"/>
                  </a:lnTo>
                  <a:lnTo>
                    <a:pt x="1867" y="182"/>
                  </a:lnTo>
                  <a:lnTo>
                    <a:pt x="1794" y="143"/>
                  </a:lnTo>
                  <a:lnTo>
                    <a:pt x="1721" y="109"/>
                  </a:lnTo>
                  <a:lnTo>
                    <a:pt x="1645" y="79"/>
                  </a:lnTo>
                  <a:lnTo>
                    <a:pt x="1567" y="58"/>
                  </a:lnTo>
                  <a:lnTo>
                    <a:pt x="1485" y="49"/>
                  </a:lnTo>
                  <a:lnTo>
                    <a:pt x="1397" y="56"/>
                  </a:lnTo>
                  <a:lnTo>
                    <a:pt x="1358" y="58"/>
                  </a:lnTo>
                  <a:lnTo>
                    <a:pt x="1321" y="68"/>
                  </a:lnTo>
                  <a:lnTo>
                    <a:pt x="1286" y="80"/>
                  </a:lnTo>
                  <a:lnTo>
                    <a:pt x="1252" y="95"/>
                  </a:lnTo>
                  <a:lnTo>
                    <a:pt x="1217" y="110"/>
                  </a:lnTo>
                  <a:lnTo>
                    <a:pt x="1183" y="125"/>
                  </a:lnTo>
                  <a:lnTo>
                    <a:pt x="1147" y="135"/>
                  </a:lnTo>
                  <a:lnTo>
                    <a:pt x="1111" y="142"/>
                  </a:lnTo>
                  <a:lnTo>
                    <a:pt x="1020" y="195"/>
                  </a:lnTo>
                  <a:lnTo>
                    <a:pt x="931" y="247"/>
                  </a:lnTo>
                  <a:lnTo>
                    <a:pt x="840" y="296"/>
                  </a:lnTo>
                  <a:lnTo>
                    <a:pt x="749" y="346"/>
                  </a:lnTo>
                  <a:lnTo>
                    <a:pt x="659" y="394"/>
                  </a:lnTo>
                  <a:lnTo>
                    <a:pt x="568" y="445"/>
                  </a:lnTo>
                  <a:lnTo>
                    <a:pt x="480" y="499"/>
                  </a:lnTo>
                  <a:lnTo>
                    <a:pt x="393" y="557"/>
                  </a:lnTo>
                  <a:lnTo>
                    <a:pt x="387" y="551"/>
                  </a:lnTo>
                  <a:lnTo>
                    <a:pt x="384" y="546"/>
                  </a:lnTo>
                  <a:lnTo>
                    <a:pt x="384" y="538"/>
                  </a:lnTo>
                  <a:lnTo>
                    <a:pt x="388" y="531"/>
                  </a:lnTo>
                  <a:lnTo>
                    <a:pt x="416" y="516"/>
                  </a:lnTo>
                  <a:lnTo>
                    <a:pt x="444" y="497"/>
                  </a:lnTo>
                  <a:lnTo>
                    <a:pt x="470" y="474"/>
                  </a:lnTo>
                  <a:lnTo>
                    <a:pt x="497" y="451"/>
                  </a:lnTo>
                  <a:lnTo>
                    <a:pt x="522" y="427"/>
                  </a:lnTo>
                  <a:lnTo>
                    <a:pt x="549" y="408"/>
                  </a:lnTo>
                  <a:lnTo>
                    <a:pt x="577" y="391"/>
                  </a:lnTo>
                  <a:lnTo>
                    <a:pt x="610" y="381"/>
                  </a:lnTo>
                  <a:lnTo>
                    <a:pt x="680" y="327"/>
                  </a:lnTo>
                  <a:lnTo>
                    <a:pt x="753" y="277"/>
                  </a:lnTo>
                  <a:lnTo>
                    <a:pt x="826" y="232"/>
                  </a:lnTo>
                  <a:lnTo>
                    <a:pt x="904" y="191"/>
                  </a:lnTo>
                  <a:lnTo>
                    <a:pt x="980" y="152"/>
                  </a:lnTo>
                  <a:lnTo>
                    <a:pt x="1059" y="118"/>
                  </a:lnTo>
                  <a:lnTo>
                    <a:pt x="1137" y="84"/>
                  </a:lnTo>
                  <a:lnTo>
                    <a:pt x="1218" y="56"/>
                  </a:lnTo>
                  <a:lnTo>
                    <a:pt x="1263" y="35"/>
                  </a:lnTo>
                  <a:lnTo>
                    <a:pt x="1311" y="19"/>
                  </a:lnTo>
                  <a:lnTo>
                    <a:pt x="1360" y="8"/>
                  </a:lnTo>
                  <a:lnTo>
                    <a:pt x="1412" y="2"/>
                  </a:lnTo>
                  <a:lnTo>
                    <a:pt x="1464" y="0"/>
                  </a:lnTo>
                  <a:lnTo>
                    <a:pt x="1516" y="4"/>
                  </a:lnTo>
                  <a:lnTo>
                    <a:pt x="1568" y="10"/>
                  </a:lnTo>
                  <a:lnTo>
                    <a:pt x="161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7927" y="6789"/>
              <a:ext cx="666" cy="928"/>
            </a:xfrm>
            <a:custGeom>
              <a:avLst/>
              <a:gdLst>
                <a:gd name="T0" fmla="*/ 1430 w 1999"/>
                <a:gd name="T1" fmla="*/ 136 h 3709"/>
                <a:gd name="T2" fmla="*/ 1557 w 1999"/>
                <a:gd name="T3" fmla="*/ 212 h 3709"/>
                <a:gd name="T4" fmla="*/ 1748 w 1999"/>
                <a:gd name="T5" fmla="*/ 359 h 3709"/>
                <a:gd name="T6" fmla="*/ 1902 w 1999"/>
                <a:gd name="T7" fmla="*/ 578 h 3709"/>
                <a:gd name="T8" fmla="*/ 1948 w 1999"/>
                <a:gd name="T9" fmla="*/ 887 h 3709"/>
                <a:gd name="T10" fmla="*/ 1983 w 1999"/>
                <a:gd name="T11" fmla="*/ 1214 h 3709"/>
                <a:gd name="T12" fmla="*/ 1996 w 1999"/>
                <a:gd name="T13" fmla="*/ 1630 h 3709"/>
                <a:gd name="T14" fmla="*/ 1939 w 1999"/>
                <a:gd name="T15" fmla="*/ 2074 h 3709"/>
                <a:gd name="T16" fmla="*/ 1842 w 1999"/>
                <a:gd name="T17" fmla="*/ 2445 h 3709"/>
                <a:gd name="T18" fmla="*/ 1716 w 1999"/>
                <a:gd name="T19" fmla="*/ 2786 h 3709"/>
                <a:gd name="T20" fmla="*/ 1507 w 1999"/>
                <a:gd name="T21" fmla="*/ 3023 h 3709"/>
                <a:gd name="T22" fmla="*/ 1239 w 1999"/>
                <a:gd name="T23" fmla="*/ 3145 h 3709"/>
                <a:gd name="T24" fmla="*/ 980 w 1999"/>
                <a:gd name="T25" fmla="*/ 3366 h 3709"/>
                <a:gd name="T26" fmla="*/ 746 w 1999"/>
                <a:gd name="T27" fmla="*/ 3640 h 3709"/>
                <a:gd name="T28" fmla="*/ 702 w 1999"/>
                <a:gd name="T29" fmla="*/ 3659 h 3709"/>
                <a:gd name="T30" fmla="*/ 741 w 1999"/>
                <a:gd name="T31" fmla="*/ 3594 h 3709"/>
                <a:gd name="T32" fmla="*/ 976 w 1999"/>
                <a:gd name="T33" fmla="*/ 3321 h 3709"/>
                <a:gd name="T34" fmla="*/ 1322 w 1999"/>
                <a:gd name="T35" fmla="*/ 3056 h 3709"/>
                <a:gd name="T36" fmla="*/ 1722 w 1999"/>
                <a:gd name="T37" fmla="*/ 2658 h 3709"/>
                <a:gd name="T38" fmla="*/ 1896 w 1999"/>
                <a:gd name="T39" fmla="*/ 2033 h 3709"/>
                <a:gd name="T40" fmla="*/ 1960 w 1999"/>
                <a:gd name="T41" fmla="*/ 1594 h 3709"/>
                <a:gd name="T42" fmla="*/ 1942 w 1999"/>
                <a:gd name="T43" fmla="*/ 1205 h 3709"/>
                <a:gd name="T44" fmla="*/ 1887 w 1999"/>
                <a:gd name="T45" fmla="*/ 723 h 3709"/>
                <a:gd name="T46" fmla="*/ 1625 w 1999"/>
                <a:gd name="T47" fmla="*/ 301 h 3709"/>
                <a:gd name="T48" fmla="*/ 1376 w 1999"/>
                <a:gd name="T49" fmla="*/ 146 h 3709"/>
                <a:gd name="T50" fmla="*/ 1173 w 1999"/>
                <a:gd name="T51" fmla="*/ 70 h 3709"/>
                <a:gd name="T52" fmla="*/ 850 w 1999"/>
                <a:gd name="T53" fmla="*/ 133 h 3709"/>
                <a:gd name="T54" fmla="*/ 523 w 1999"/>
                <a:gd name="T55" fmla="*/ 350 h 3709"/>
                <a:gd name="T56" fmla="*/ 331 w 1999"/>
                <a:gd name="T57" fmla="*/ 487 h 3709"/>
                <a:gd name="T58" fmla="*/ 185 w 1999"/>
                <a:gd name="T59" fmla="*/ 637 h 3709"/>
                <a:gd name="T60" fmla="*/ 100 w 1999"/>
                <a:gd name="T61" fmla="*/ 840 h 3709"/>
                <a:gd name="T62" fmla="*/ 102 w 1999"/>
                <a:gd name="T63" fmla="*/ 1086 h 3709"/>
                <a:gd name="T64" fmla="*/ 208 w 1999"/>
                <a:gd name="T65" fmla="*/ 1386 h 3709"/>
                <a:gd name="T66" fmla="*/ 500 w 1999"/>
                <a:gd name="T67" fmla="*/ 1680 h 3709"/>
                <a:gd name="T68" fmla="*/ 671 w 1999"/>
                <a:gd name="T69" fmla="*/ 1787 h 3709"/>
                <a:gd name="T70" fmla="*/ 599 w 1999"/>
                <a:gd name="T71" fmla="*/ 1775 h 3709"/>
                <a:gd name="T72" fmla="*/ 442 w 1999"/>
                <a:gd name="T73" fmla="*/ 1672 h 3709"/>
                <a:gd name="T74" fmla="*/ 303 w 1999"/>
                <a:gd name="T75" fmla="*/ 1604 h 3709"/>
                <a:gd name="T76" fmla="*/ 254 w 1999"/>
                <a:gd name="T77" fmla="*/ 1549 h 3709"/>
                <a:gd name="T78" fmla="*/ 182 w 1999"/>
                <a:gd name="T79" fmla="*/ 1466 h 3709"/>
                <a:gd name="T80" fmla="*/ 61 w 1999"/>
                <a:gd name="T81" fmla="*/ 1287 h 3709"/>
                <a:gd name="T82" fmla="*/ 6 w 1999"/>
                <a:gd name="T83" fmla="*/ 1118 h 3709"/>
                <a:gd name="T84" fmla="*/ 0 w 1999"/>
                <a:gd name="T85" fmla="*/ 1050 h 3709"/>
                <a:gd name="T86" fmla="*/ 10 w 1999"/>
                <a:gd name="T87" fmla="*/ 925 h 3709"/>
                <a:gd name="T88" fmla="*/ 119 w 1999"/>
                <a:gd name="T89" fmla="*/ 661 h 3709"/>
                <a:gd name="T90" fmla="*/ 308 w 1999"/>
                <a:gd name="T91" fmla="*/ 417 h 3709"/>
                <a:gd name="T92" fmla="*/ 588 w 1999"/>
                <a:gd name="T93" fmla="*/ 214 h 3709"/>
                <a:gd name="T94" fmla="*/ 858 w 1999"/>
                <a:gd name="T95" fmla="*/ 44 h 3709"/>
                <a:gd name="T96" fmla="*/ 1104 w 1999"/>
                <a:gd name="T97" fmla="*/ 2 h 3709"/>
                <a:gd name="T98" fmla="*/ 1334 w 1999"/>
                <a:gd name="T99" fmla="*/ 86 h 3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9" h="3709">
                  <a:moveTo>
                    <a:pt x="1334" y="86"/>
                  </a:moveTo>
                  <a:lnTo>
                    <a:pt x="1367" y="99"/>
                  </a:lnTo>
                  <a:lnTo>
                    <a:pt x="1399" y="117"/>
                  </a:lnTo>
                  <a:lnTo>
                    <a:pt x="1430" y="136"/>
                  </a:lnTo>
                  <a:lnTo>
                    <a:pt x="1461" y="158"/>
                  </a:lnTo>
                  <a:lnTo>
                    <a:pt x="1493" y="178"/>
                  </a:lnTo>
                  <a:lnTo>
                    <a:pt x="1524" y="197"/>
                  </a:lnTo>
                  <a:lnTo>
                    <a:pt x="1557" y="212"/>
                  </a:lnTo>
                  <a:lnTo>
                    <a:pt x="1594" y="225"/>
                  </a:lnTo>
                  <a:lnTo>
                    <a:pt x="1646" y="268"/>
                  </a:lnTo>
                  <a:lnTo>
                    <a:pt x="1698" y="314"/>
                  </a:lnTo>
                  <a:lnTo>
                    <a:pt x="1748" y="359"/>
                  </a:lnTo>
                  <a:lnTo>
                    <a:pt x="1796" y="409"/>
                  </a:lnTo>
                  <a:lnTo>
                    <a:pt x="1837" y="460"/>
                  </a:lnTo>
                  <a:lnTo>
                    <a:pt x="1874" y="516"/>
                  </a:lnTo>
                  <a:lnTo>
                    <a:pt x="1902" y="578"/>
                  </a:lnTo>
                  <a:lnTo>
                    <a:pt x="1923" y="647"/>
                  </a:lnTo>
                  <a:lnTo>
                    <a:pt x="1929" y="726"/>
                  </a:lnTo>
                  <a:lnTo>
                    <a:pt x="1939" y="806"/>
                  </a:lnTo>
                  <a:lnTo>
                    <a:pt x="1948" y="887"/>
                  </a:lnTo>
                  <a:lnTo>
                    <a:pt x="1958" y="969"/>
                  </a:lnTo>
                  <a:lnTo>
                    <a:pt x="1967" y="1051"/>
                  </a:lnTo>
                  <a:lnTo>
                    <a:pt x="1976" y="1133"/>
                  </a:lnTo>
                  <a:lnTo>
                    <a:pt x="1983" y="1214"/>
                  </a:lnTo>
                  <a:lnTo>
                    <a:pt x="1989" y="1296"/>
                  </a:lnTo>
                  <a:lnTo>
                    <a:pt x="1997" y="1406"/>
                  </a:lnTo>
                  <a:lnTo>
                    <a:pt x="1999" y="1518"/>
                  </a:lnTo>
                  <a:lnTo>
                    <a:pt x="1996" y="1630"/>
                  </a:lnTo>
                  <a:lnTo>
                    <a:pt x="1987" y="1743"/>
                  </a:lnTo>
                  <a:lnTo>
                    <a:pt x="1974" y="1853"/>
                  </a:lnTo>
                  <a:lnTo>
                    <a:pt x="1957" y="1964"/>
                  </a:lnTo>
                  <a:lnTo>
                    <a:pt x="1939" y="2074"/>
                  </a:lnTo>
                  <a:lnTo>
                    <a:pt x="1918" y="2183"/>
                  </a:lnTo>
                  <a:lnTo>
                    <a:pt x="1893" y="2271"/>
                  </a:lnTo>
                  <a:lnTo>
                    <a:pt x="1869" y="2359"/>
                  </a:lnTo>
                  <a:lnTo>
                    <a:pt x="1842" y="2445"/>
                  </a:lnTo>
                  <a:lnTo>
                    <a:pt x="1815" y="2533"/>
                  </a:lnTo>
                  <a:lnTo>
                    <a:pt x="1783" y="2618"/>
                  </a:lnTo>
                  <a:lnTo>
                    <a:pt x="1751" y="2703"/>
                  </a:lnTo>
                  <a:lnTo>
                    <a:pt x="1716" y="2786"/>
                  </a:lnTo>
                  <a:lnTo>
                    <a:pt x="1678" y="2869"/>
                  </a:lnTo>
                  <a:lnTo>
                    <a:pt x="1627" y="2932"/>
                  </a:lnTo>
                  <a:lnTo>
                    <a:pt x="1570" y="2983"/>
                  </a:lnTo>
                  <a:lnTo>
                    <a:pt x="1507" y="3023"/>
                  </a:lnTo>
                  <a:lnTo>
                    <a:pt x="1442" y="3056"/>
                  </a:lnTo>
                  <a:lnTo>
                    <a:pt x="1374" y="3084"/>
                  </a:lnTo>
                  <a:lnTo>
                    <a:pt x="1306" y="3113"/>
                  </a:lnTo>
                  <a:lnTo>
                    <a:pt x="1239" y="3145"/>
                  </a:lnTo>
                  <a:lnTo>
                    <a:pt x="1177" y="3184"/>
                  </a:lnTo>
                  <a:lnTo>
                    <a:pt x="1108" y="3240"/>
                  </a:lnTo>
                  <a:lnTo>
                    <a:pt x="1043" y="3302"/>
                  </a:lnTo>
                  <a:lnTo>
                    <a:pt x="980" y="3366"/>
                  </a:lnTo>
                  <a:lnTo>
                    <a:pt x="921" y="3434"/>
                  </a:lnTo>
                  <a:lnTo>
                    <a:pt x="861" y="3501"/>
                  </a:lnTo>
                  <a:lnTo>
                    <a:pt x="804" y="3571"/>
                  </a:lnTo>
                  <a:lnTo>
                    <a:pt x="746" y="3640"/>
                  </a:lnTo>
                  <a:lnTo>
                    <a:pt x="688" y="3709"/>
                  </a:lnTo>
                  <a:lnTo>
                    <a:pt x="690" y="3693"/>
                  </a:lnTo>
                  <a:lnTo>
                    <a:pt x="696" y="3676"/>
                  </a:lnTo>
                  <a:lnTo>
                    <a:pt x="702" y="3659"/>
                  </a:lnTo>
                  <a:lnTo>
                    <a:pt x="711" y="3643"/>
                  </a:lnTo>
                  <a:lnTo>
                    <a:pt x="721" y="3626"/>
                  </a:lnTo>
                  <a:lnTo>
                    <a:pt x="731" y="3610"/>
                  </a:lnTo>
                  <a:lnTo>
                    <a:pt x="741" y="3594"/>
                  </a:lnTo>
                  <a:lnTo>
                    <a:pt x="753" y="3581"/>
                  </a:lnTo>
                  <a:lnTo>
                    <a:pt x="825" y="3492"/>
                  </a:lnTo>
                  <a:lnTo>
                    <a:pt x="900" y="3406"/>
                  </a:lnTo>
                  <a:lnTo>
                    <a:pt x="976" y="3321"/>
                  </a:lnTo>
                  <a:lnTo>
                    <a:pt x="1056" y="3243"/>
                  </a:lnTo>
                  <a:lnTo>
                    <a:pt x="1138" y="3170"/>
                  </a:lnTo>
                  <a:lnTo>
                    <a:pt x="1228" y="3108"/>
                  </a:lnTo>
                  <a:lnTo>
                    <a:pt x="1322" y="3056"/>
                  </a:lnTo>
                  <a:lnTo>
                    <a:pt x="1423" y="3020"/>
                  </a:lnTo>
                  <a:lnTo>
                    <a:pt x="1549" y="2917"/>
                  </a:lnTo>
                  <a:lnTo>
                    <a:pt x="1648" y="2795"/>
                  </a:lnTo>
                  <a:lnTo>
                    <a:pt x="1722" y="2658"/>
                  </a:lnTo>
                  <a:lnTo>
                    <a:pt x="1779" y="2510"/>
                  </a:lnTo>
                  <a:lnTo>
                    <a:pt x="1823" y="2352"/>
                  </a:lnTo>
                  <a:lnTo>
                    <a:pt x="1860" y="2192"/>
                  </a:lnTo>
                  <a:lnTo>
                    <a:pt x="1896" y="2033"/>
                  </a:lnTo>
                  <a:lnTo>
                    <a:pt x="1936" y="1878"/>
                  </a:lnTo>
                  <a:lnTo>
                    <a:pt x="1946" y="1787"/>
                  </a:lnTo>
                  <a:lnTo>
                    <a:pt x="1955" y="1693"/>
                  </a:lnTo>
                  <a:lnTo>
                    <a:pt x="1960" y="1594"/>
                  </a:lnTo>
                  <a:lnTo>
                    <a:pt x="1964" y="1496"/>
                  </a:lnTo>
                  <a:lnTo>
                    <a:pt x="1961" y="1396"/>
                  </a:lnTo>
                  <a:lnTo>
                    <a:pt x="1954" y="1299"/>
                  </a:lnTo>
                  <a:lnTo>
                    <a:pt x="1942" y="1205"/>
                  </a:lnTo>
                  <a:lnTo>
                    <a:pt x="1923" y="1116"/>
                  </a:lnTo>
                  <a:lnTo>
                    <a:pt x="1926" y="981"/>
                  </a:lnTo>
                  <a:lnTo>
                    <a:pt x="1915" y="851"/>
                  </a:lnTo>
                  <a:lnTo>
                    <a:pt x="1887" y="723"/>
                  </a:lnTo>
                  <a:lnTo>
                    <a:pt x="1845" y="604"/>
                  </a:lnTo>
                  <a:lnTo>
                    <a:pt x="1785" y="492"/>
                  </a:lnTo>
                  <a:lnTo>
                    <a:pt x="1712" y="390"/>
                  </a:lnTo>
                  <a:lnTo>
                    <a:pt x="1625" y="301"/>
                  </a:lnTo>
                  <a:lnTo>
                    <a:pt x="1523" y="225"/>
                  </a:lnTo>
                  <a:lnTo>
                    <a:pt x="1475" y="195"/>
                  </a:lnTo>
                  <a:lnTo>
                    <a:pt x="1426" y="170"/>
                  </a:lnTo>
                  <a:lnTo>
                    <a:pt x="1376" y="146"/>
                  </a:lnTo>
                  <a:lnTo>
                    <a:pt x="1327" y="126"/>
                  </a:lnTo>
                  <a:lnTo>
                    <a:pt x="1275" y="105"/>
                  </a:lnTo>
                  <a:lnTo>
                    <a:pt x="1224" y="87"/>
                  </a:lnTo>
                  <a:lnTo>
                    <a:pt x="1173" y="70"/>
                  </a:lnTo>
                  <a:lnTo>
                    <a:pt x="1122" y="55"/>
                  </a:lnTo>
                  <a:lnTo>
                    <a:pt x="1027" y="66"/>
                  </a:lnTo>
                  <a:lnTo>
                    <a:pt x="936" y="94"/>
                  </a:lnTo>
                  <a:lnTo>
                    <a:pt x="850" y="133"/>
                  </a:lnTo>
                  <a:lnTo>
                    <a:pt x="766" y="182"/>
                  </a:lnTo>
                  <a:lnTo>
                    <a:pt x="684" y="236"/>
                  </a:lnTo>
                  <a:lnTo>
                    <a:pt x="603" y="294"/>
                  </a:lnTo>
                  <a:lnTo>
                    <a:pt x="523" y="350"/>
                  </a:lnTo>
                  <a:lnTo>
                    <a:pt x="442" y="405"/>
                  </a:lnTo>
                  <a:lnTo>
                    <a:pt x="409" y="416"/>
                  </a:lnTo>
                  <a:lnTo>
                    <a:pt x="371" y="451"/>
                  </a:lnTo>
                  <a:lnTo>
                    <a:pt x="331" y="487"/>
                  </a:lnTo>
                  <a:lnTo>
                    <a:pt x="290" y="521"/>
                  </a:lnTo>
                  <a:lnTo>
                    <a:pt x="253" y="558"/>
                  </a:lnTo>
                  <a:lnTo>
                    <a:pt x="216" y="596"/>
                  </a:lnTo>
                  <a:lnTo>
                    <a:pt x="185" y="637"/>
                  </a:lnTo>
                  <a:lnTo>
                    <a:pt x="158" y="681"/>
                  </a:lnTo>
                  <a:lnTo>
                    <a:pt x="140" y="731"/>
                  </a:lnTo>
                  <a:lnTo>
                    <a:pt x="113" y="783"/>
                  </a:lnTo>
                  <a:lnTo>
                    <a:pt x="100" y="840"/>
                  </a:lnTo>
                  <a:lnTo>
                    <a:pt x="92" y="898"/>
                  </a:lnTo>
                  <a:lnTo>
                    <a:pt x="93" y="961"/>
                  </a:lnTo>
                  <a:lnTo>
                    <a:pt x="95" y="1023"/>
                  </a:lnTo>
                  <a:lnTo>
                    <a:pt x="102" y="1086"/>
                  </a:lnTo>
                  <a:lnTo>
                    <a:pt x="106" y="1147"/>
                  </a:lnTo>
                  <a:lnTo>
                    <a:pt x="109" y="1206"/>
                  </a:lnTo>
                  <a:lnTo>
                    <a:pt x="153" y="1298"/>
                  </a:lnTo>
                  <a:lnTo>
                    <a:pt x="208" y="1386"/>
                  </a:lnTo>
                  <a:lnTo>
                    <a:pt x="271" y="1469"/>
                  </a:lnTo>
                  <a:lnTo>
                    <a:pt x="341" y="1548"/>
                  </a:lnTo>
                  <a:lnTo>
                    <a:pt x="417" y="1616"/>
                  </a:lnTo>
                  <a:lnTo>
                    <a:pt x="500" y="1680"/>
                  </a:lnTo>
                  <a:lnTo>
                    <a:pt x="585" y="1733"/>
                  </a:lnTo>
                  <a:lnTo>
                    <a:pt x="675" y="1778"/>
                  </a:lnTo>
                  <a:lnTo>
                    <a:pt x="673" y="1782"/>
                  </a:lnTo>
                  <a:lnTo>
                    <a:pt x="671" y="1787"/>
                  </a:lnTo>
                  <a:lnTo>
                    <a:pt x="667" y="1790"/>
                  </a:lnTo>
                  <a:lnTo>
                    <a:pt x="668" y="1797"/>
                  </a:lnTo>
                  <a:lnTo>
                    <a:pt x="640" y="1797"/>
                  </a:lnTo>
                  <a:lnTo>
                    <a:pt x="599" y="1775"/>
                  </a:lnTo>
                  <a:lnTo>
                    <a:pt x="559" y="1750"/>
                  </a:lnTo>
                  <a:lnTo>
                    <a:pt x="520" y="1724"/>
                  </a:lnTo>
                  <a:lnTo>
                    <a:pt x="482" y="1698"/>
                  </a:lnTo>
                  <a:lnTo>
                    <a:pt x="442" y="1672"/>
                  </a:lnTo>
                  <a:lnTo>
                    <a:pt x="403" y="1649"/>
                  </a:lnTo>
                  <a:lnTo>
                    <a:pt x="361" y="1628"/>
                  </a:lnTo>
                  <a:lnTo>
                    <a:pt x="321" y="1613"/>
                  </a:lnTo>
                  <a:lnTo>
                    <a:pt x="303" y="1604"/>
                  </a:lnTo>
                  <a:lnTo>
                    <a:pt x="288" y="1593"/>
                  </a:lnTo>
                  <a:lnTo>
                    <a:pt x="275" y="1580"/>
                  </a:lnTo>
                  <a:lnTo>
                    <a:pt x="264" y="1566"/>
                  </a:lnTo>
                  <a:lnTo>
                    <a:pt x="254" y="1549"/>
                  </a:lnTo>
                  <a:lnTo>
                    <a:pt x="244" y="1532"/>
                  </a:lnTo>
                  <a:lnTo>
                    <a:pt x="235" y="1517"/>
                  </a:lnTo>
                  <a:lnTo>
                    <a:pt x="227" y="1502"/>
                  </a:lnTo>
                  <a:lnTo>
                    <a:pt x="182" y="1466"/>
                  </a:lnTo>
                  <a:lnTo>
                    <a:pt x="143" y="1426"/>
                  </a:lnTo>
                  <a:lnTo>
                    <a:pt x="111" y="1382"/>
                  </a:lnTo>
                  <a:lnTo>
                    <a:pt x="85" y="1336"/>
                  </a:lnTo>
                  <a:lnTo>
                    <a:pt x="61" y="1287"/>
                  </a:lnTo>
                  <a:lnTo>
                    <a:pt x="41" y="1237"/>
                  </a:lnTo>
                  <a:lnTo>
                    <a:pt x="24" y="1187"/>
                  </a:lnTo>
                  <a:lnTo>
                    <a:pt x="8" y="1137"/>
                  </a:lnTo>
                  <a:lnTo>
                    <a:pt x="6" y="1118"/>
                  </a:lnTo>
                  <a:lnTo>
                    <a:pt x="5" y="1101"/>
                  </a:lnTo>
                  <a:lnTo>
                    <a:pt x="2" y="1083"/>
                  </a:lnTo>
                  <a:lnTo>
                    <a:pt x="1" y="1066"/>
                  </a:lnTo>
                  <a:lnTo>
                    <a:pt x="0" y="1050"/>
                  </a:lnTo>
                  <a:lnTo>
                    <a:pt x="2" y="1033"/>
                  </a:lnTo>
                  <a:lnTo>
                    <a:pt x="6" y="1017"/>
                  </a:lnTo>
                  <a:lnTo>
                    <a:pt x="14" y="1002"/>
                  </a:lnTo>
                  <a:lnTo>
                    <a:pt x="10" y="925"/>
                  </a:lnTo>
                  <a:lnTo>
                    <a:pt x="23" y="855"/>
                  </a:lnTo>
                  <a:lnTo>
                    <a:pt x="47" y="788"/>
                  </a:lnTo>
                  <a:lnTo>
                    <a:pt x="81" y="724"/>
                  </a:lnTo>
                  <a:lnTo>
                    <a:pt x="119" y="661"/>
                  </a:lnTo>
                  <a:lnTo>
                    <a:pt x="162" y="600"/>
                  </a:lnTo>
                  <a:lnTo>
                    <a:pt x="205" y="540"/>
                  </a:lnTo>
                  <a:lnTo>
                    <a:pt x="244" y="480"/>
                  </a:lnTo>
                  <a:lnTo>
                    <a:pt x="308" y="417"/>
                  </a:lnTo>
                  <a:lnTo>
                    <a:pt x="376" y="360"/>
                  </a:lnTo>
                  <a:lnTo>
                    <a:pt x="445" y="309"/>
                  </a:lnTo>
                  <a:lnTo>
                    <a:pt x="516" y="262"/>
                  </a:lnTo>
                  <a:lnTo>
                    <a:pt x="588" y="214"/>
                  </a:lnTo>
                  <a:lnTo>
                    <a:pt x="661" y="169"/>
                  </a:lnTo>
                  <a:lnTo>
                    <a:pt x="733" y="122"/>
                  </a:lnTo>
                  <a:lnTo>
                    <a:pt x="806" y="75"/>
                  </a:lnTo>
                  <a:lnTo>
                    <a:pt x="858" y="44"/>
                  </a:lnTo>
                  <a:lnTo>
                    <a:pt x="916" y="21"/>
                  </a:lnTo>
                  <a:lnTo>
                    <a:pt x="978" y="5"/>
                  </a:lnTo>
                  <a:lnTo>
                    <a:pt x="1041" y="0"/>
                  </a:lnTo>
                  <a:lnTo>
                    <a:pt x="1104" y="2"/>
                  </a:lnTo>
                  <a:lnTo>
                    <a:pt x="1165" y="15"/>
                  </a:lnTo>
                  <a:lnTo>
                    <a:pt x="1223" y="37"/>
                  </a:lnTo>
                  <a:lnTo>
                    <a:pt x="1277" y="71"/>
                  </a:lnTo>
                  <a:lnTo>
                    <a:pt x="1334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7833" y="6977"/>
              <a:ext cx="557" cy="665"/>
            </a:xfrm>
            <a:custGeom>
              <a:avLst/>
              <a:gdLst>
                <a:gd name="T0" fmla="*/ 1008 w 1671"/>
                <a:gd name="T1" fmla="*/ 543 h 2659"/>
                <a:gd name="T2" fmla="*/ 1147 w 1671"/>
                <a:gd name="T3" fmla="*/ 542 h 2659"/>
                <a:gd name="T4" fmla="*/ 1507 w 1671"/>
                <a:gd name="T5" fmla="*/ 724 h 2659"/>
                <a:gd name="T6" fmla="*/ 1664 w 1671"/>
                <a:gd name="T7" fmla="*/ 1059 h 2659"/>
                <a:gd name="T8" fmla="*/ 1633 w 1671"/>
                <a:gd name="T9" fmla="*/ 1407 h 2659"/>
                <a:gd name="T10" fmla="*/ 1351 w 1671"/>
                <a:gd name="T11" fmla="*/ 1601 h 2659"/>
                <a:gd name="T12" fmla="*/ 980 w 1671"/>
                <a:gd name="T13" fmla="*/ 1842 h 2659"/>
                <a:gd name="T14" fmla="*/ 625 w 1671"/>
                <a:gd name="T15" fmla="*/ 2334 h 2659"/>
                <a:gd name="T16" fmla="*/ 460 w 1671"/>
                <a:gd name="T17" fmla="*/ 2583 h 2659"/>
                <a:gd name="T18" fmla="*/ 289 w 1671"/>
                <a:gd name="T19" fmla="*/ 2658 h 2659"/>
                <a:gd name="T20" fmla="*/ 195 w 1671"/>
                <a:gd name="T21" fmla="*/ 2634 h 2659"/>
                <a:gd name="T22" fmla="*/ 113 w 1671"/>
                <a:gd name="T23" fmla="*/ 2522 h 2659"/>
                <a:gd name="T24" fmla="*/ 20 w 1671"/>
                <a:gd name="T25" fmla="*/ 2378 h 2659"/>
                <a:gd name="T26" fmla="*/ 21 w 1671"/>
                <a:gd name="T27" fmla="*/ 2149 h 2659"/>
                <a:gd name="T28" fmla="*/ 61 w 1671"/>
                <a:gd name="T29" fmla="*/ 1940 h 2659"/>
                <a:gd name="T30" fmla="*/ 212 w 1671"/>
                <a:gd name="T31" fmla="*/ 1900 h 2659"/>
                <a:gd name="T32" fmla="*/ 299 w 1671"/>
                <a:gd name="T33" fmla="*/ 1811 h 2659"/>
                <a:gd name="T34" fmla="*/ 291 w 1671"/>
                <a:gd name="T35" fmla="*/ 1679 h 2659"/>
                <a:gd name="T36" fmla="*/ 209 w 1671"/>
                <a:gd name="T37" fmla="*/ 1556 h 2659"/>
                <a:gd name="T38" fmla="*/ 254 w 1671"/>
                <a:gd name="T39" fmla="*/ 1437 h 2659"/>
                <a:gd name="T40" fmla="*/ 346 w 1671"/>
                <a:gd name="T41" fmla="*/ 1367 h 2659"/>
                <a:gd name="T42" fmla="*/ 743 w 1671"/>
                <a:gd name="T43" fmla="*/ 1297 h 2659"/>
                <a:gd name="T44" fmla="*/ 889 w 1671"/>
                <a:gd name="T45" fmla="*/ 1318 h 2659"/>
                <a:gd name="T46" fmla="*/ 631 w 1671"/>
                <a:gd name="T47" fmla="*/ 1350 h 2659"/>
                <a:gd name="T48" fmla="*/ 417 w 1671"/>
                <a:gd name="T49" fmla="*/ 1404 h 2659"/>
                <a:gd name="T50" fmla="*/ 289 w 1671"/>
                <a:gd name="T51" fmla="*/ 1552 h 2659"/>
                <a:gd name="T52" fmla="*/ 339 w 1671"/>
                <a:gd name="T53" fmla="*/ 1691 h 2659"/>
                <a:gd name="T54" fmla="*/ 338 w 1671"/>
                <a:gd name="T55" fmla="*/ 1822 h 2659"/>
                <a:gd name="T56" fmla="*/ 275 w 1671"/>
                <a:gd name="T57" fmla="*/ 1922 h 2659"/>
                <a:gd name="T58" fmla="*/ 156 w 1671"/>
                <a:gd name="T59" fmla="*/ 1962 h 2659"/>
                <a:gd name="T60" fmla="*/ 85 w 1671"/>
                <a:gd name="T61" fmla="*/ 2105 h 2659"/>
                <a:gd name="T62" fmla="*/ 44 w 1671"/>
                <a:gd name="T63" fmla="*/ 2319 h 2659"/>
                <a:gd name="T64" fmla="*/ 122 w 1671"/>
                <a:gd name="T65" fmla="*/ 2444 h 2659"/>
                <a:gd name="T66" fmla="*/ 186 w 1671"/>
                <a:gd name="T67" fmla="*/ 2551 h 2659"/>
                <a:gd name="T68" fmla="*/ 266 w 1671"/>
                <a:gd name="T69" fmla="*/ 2597 h 2659"/>
                <a:gd name="T70" fmla="*/ 404 w 1671"/>
                <a:gd name="T71" fmla="*/ 2560 h 2659"/>
                <a:gd name="T72" fmla="*/ 548 w 1671"/>
                <a:gd name="T73" fmla="*/ 2429 h 2659"/>
                <a:gd name="T74" fmla="*/ 623 w 1671"/>
                <a:gd name="T75" fmla="*/ 2263 h 2659"/>
                <a:gd name="T76" fmla="*/ 722 w 1671"/>
                <a:gd name="T77" fmla="*/ 2070 h 2659"/>
                <a:gd name="T78" fmla="*/ 896 w 1671"/>
                <a:gd name="T79" fmla="*/ 1858 h 2659"/>
                <a:gd name="T80" fmla="*/ 1190 w 1671"/>
                <a:gd name="T81" fmla="*/ 1641 h 2659"/>
                <a:gd name="T82" fmla="*/ 1486 w 1671"/>
                <a:gd name="T83" fmla="*/ 1481 h 2659"/>
                <a:gd name="T84" fmla="*/ 1591 w 1671"/>
                <a:gd name="T85" fmla="*/ 1363 h 2659"/>
                <a:gd name="T86" fmla="*/ 1611 w 1671"/>
                <a:gd name="T87" fmla="*/ 1132 h 2659"/>
                <a:gd name="T88" fmla="*/ 1553 w 1671"/>
                <a:gd name="T89" fmla="*/ 855 h 2659"/>
                <a:gd name="T90" fmla="*/ 1381 w 1671"/>
                <a:gd name="T91" fmla="*/ 658 h 2659"/>
                <a:gd name="T92" fmla="*/ 1146 w 1671"/>
                <a:gd name="T93" fmla="*/ 591 h 2659"/>
                <a:gd name="T94" fmla="*/ 915 w 1671"/>
                <a:gd name="T95" fmla="*/ 539 h 2659"/>
                <a:gd name="T96" fmla="*/ 733 w 1671"/>
                <a:gd name="T97" fmla="*/ 288 h 2659"/>
                <a:gd name="T98" fmla="*/ 603 w 1671"/>
                <a:gd name="T99" fmla="*/ 51 h 2659"/>
                <a:gd name="T100" fmla="*/ 580 w 1671"/>
                <a:gd name="T101" fmla="*/ 15 h 2659"/>
                <a:gd name="T102" fmla="*/ 712 w 1671"/>
                <a:gd name="T103" fmla="*/ 203 h 2659"/>
                <a:gd name="T104" fmla="*/ 949 w 1671"/>
                <a:gd name="T105" fmla="*/ 526 h 2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1" h="2659">
                  <a:moveTo>
                    <a:pt x="949" y="526"/>
                  </a:moveTo>
                  <a:lnTo>
                    <a:pt x="962" y="531"/>
                  </a:lnTo>
                  <a:lnTo>
                    <a:pt x="977" y="537"/>
                  </a:lnTo>
                  <a:lnTo>
                    <a:pt x="992" y="540"/>
                  </a:lnTo>
                  <a:lnTo>
                    <a:pt x="1008" y="543"/>
                  </a:lnTo>
                  <a:lnTo>
                    <a:pt x="1022" y="543"/>
                  </a:lnTo>
                  <a:lnTo>
                    <a:pt x="1038" y="545"/>
                  </a:lnTo>
                  <a:lnTo>
                    <a:pt x="1053" y="545"/>
                  </a:lnTo>
                  <a:lnTo>
                    <a:pt x="1067" y="545"/>
                  </a:lnTo>
                  <a:lnTo>
                    <a:pt x="1147" y="542"/>
                  </a:lnTo>
                  <a:lnTo>
                    <a:pt x="1229" y="554"/>
                  </a:lnTo>
                  <a:lnTo>
                    <a:pt x="1305" y="579"/>
                  </a:lnTo>
                  <a:lnTo>
                    <a:pt x="1379" y="618"/>
                  </a:lnTo>
                  <a:lnTo>
                    <a:pt x="1445" y="665"/>
                  </a:lnTo>
                  <a:lnTo>
                    <a:pt x="1507" y="724"/>
                  </a:lnTo>
                  <a:lnTo>
                    <a:pt x="1560" y="790"/>
                  </a:lnTo>
                  <a:lnTo>
                    <a:pt x="1606" y="867"/>
                  </a:lnTo>
                  <a:lnTo>
                    <a:pt x="1632" y="925"/>
                  </a:lnTo>
                  <a:lnTo>
                    <a:pt x="1652" y="992"/>
                  </a:lnTo>
                  <a:lnTo>
                    <a:pt x="1664" y="1059"/>
                  </a:lnTo>
                  <a:lnTo>
                    <a:pt x="1671" y="1131"/>
                  </a:lnTo>
                  <a:lnTo>
                    <a:pt x="1670" y="1202"/>
                  </a:lnTo>
                  <a:lnTo>
                    <a:pt x="1664" y="1273"/>
                  </a:lnTo>
                  <a:lnTo>
                    <a:pt x="1652" y="1341"/>
                  </a:lnTo>
                  <a:lnTo>
                    <a:pt x="1633" y="1407"/>
                  </a:lnTo>
                  <a:lnTo>
                    <a:pt x="1583" y="1462"/>
                  </a:lnTo>
                  <a:lnTo>
                    <a:pt x="1530" y="1506"/>
                  </a:lnTo>
                  <a:lnTo>
                    <a:pt x="1471" y="1542"/>
                  </a:lnTo>
                  <a:lnTo>
                    <a:pt x="1412" y="1574"/>
                  </a:lnTo>
                  <a:lnTo>
                    <a:pt x="1351" y="1601"/>
                  </a:lnTo>
                  <a:lnTo>
                    <a:pt x="1290" y="1631"/>
                  </a:lnTo>
                  <a:lnTo>
                    <a:pt x="1231" y="1664"/>
                  </a:lnTo>
                  <a:lnTo>
                    <a:pt x="1176" y="1707"/>
                  </a:lnTo>
                  <a:lnTo>
                    <a:pt x="1073" y="1767"/>
                  </a:lnTo>
                  <a:lnTo>
                    <a:pt x="980" y="1842"/>
                  </a:lnTo>
                  <a:lnTo>
                    <a:pt x="892" y="1926"/>
                  </a:lnTo>
                  <a:lnTo>
                    <a:pt x="813" y="2020"/>
                  </a:lnTo>
                  <a:lnTo>
                    <a:pt x="741" y="2120"/>
                  </a:lnTo>
                  <a:lnTo>
                    <a:pt x="680" y="2226"/>
                  </a:lnTo>
                  <a:lnTo>
                    <a:pt x="625" y="2334"/>
                  </a:lnTo>
                  <a:lnTo>
                    <a:pt x="582" y="2444"/>
                  </a:lnTo>
                  <a:lnTo>
                    <a:pt x="549" y="2474"/>
                  </a:lnTo>
                  <a:lnTo>
                    <a:pt x="519" y="2509"/>
                  </a:lnTo>
                  <a:lnTo>
                    <a:pt x="489" y="2545"/>
                  </a:lnTo>
                  <a:lnTo>
                    <a:pt x="460" y="2583"/>
                  </a:lnTo>
                  <a:lnTo>
                    <a:pt x="426" y="2614"/>
                  </a:lnTo>
                  <a:lnTo>
                    <a:pt x="392" y="2638"/>
                  </a:lnTo>
                  <a:lnTo>
                    <a:pt x="353" y="2653"/>
                  </a:lnTo>
                  <a:lnTo>
                    <a:pt x="309" y="2654"/>
                  </a:lnTo>
                  <a:lnTo>
                    <a:pt x="289" y="2658"/>
                  </a:lnTo>
                  <a:lnTo>
                    <a:pt x="270" y="2659"/>
                  </a:lnTo>
                  <a:lnTo>
                    <a:pt x="251" y="2656"/>
                  </a:lnTo>
                  <a:lnTo>
                    <a:pt x="233" y="2652"/>
                  </a:lnTo>
                  <a:lnTo>
                    <a:pt x="214" y="2643"/>
                  </a:lnTo>
                  <a:lnTo>
                    <a:pt x="195" y="2634"/>
                  </a:lnTo>
                  <a:lnTo>
                    <a:pt x="177" y="2624"/>
                  </a:lnTo>
                  <a:lnTo>
                    <a:pt x="162" y="2614"/>
                  </a:lnTo>
                  <a:lnTo>
                    <a:pt x="143" y="2583"/>
                  </a:lnTo>
                  <a:lnTo>
                    <a:pt x="129" y="2553"/>
                  </a:lnTo>
                  <a:lnTo>
                    <a:pt x="113" y="2522"/>
                  </a:lnTo>
                  <a:lnTo>
                    <a:pt x="98" y="2491"/>
                  </a:lnTo>
                  <a:lnTo>
                    <a:pt x="82" y="2460"/>
                  </a:lnTo>
                  <a:lnTo>
                    <a:pt x="65" y="2431"/>
                  </a:lnTo>
                  <a:lnTo>
                    <a:pt x="44" y="2403"/>
                  </a:lnTo>
                  <a:lnTo>
                    <a:pt x="20" y="2378"/>
                  </a:lnTo>
                  <a:lnTo>
                    <a:pt x="5" y="2332"/>
                  </a:lnTo>
                  <a:lnTo>
                    <a:pt x="0" y="2286"/>
                  </a:lnTo>
                  <a:lnTo>
                    <a:pt x="4" y="2241"/>
                  </a:lnTo>
                  <a:lnTo>
                    <a:pt x="12" y="2196"/>
                  </a:lnTo>
                  <a:lnTo>
                    <a:pt x="21" y="2149"/>
                  </a:lnTo>
                  <a:lnTo>
                    <a:pt x="32" y="2103"/>
                  </a:lnTo>
                  <a:lnTo>
                    <a:pt x="39" y="2055"/>
                  </a:lnTo>
                  <a:lnTo>
                    <a:pt x="40" y="2008"/>
                  </a:lnTo>
                  <a:lnTo>
                    <a:pt x="45" y="1967"/>
                  </a:lnTo>
                  <a:lnTo>
                    <a:pt x="61" y="1940"/>
                  </a:lnTo>
                  <a:lnTo>
                    <a:pt x="84" y="1922"/>
                  </a:lnTo>
                  <a:lnTo>
                    <a:pt x="114" y="1914"/>
                  </a:lnTo>
                  <a:lnTo>
                    <a:pt x="146" y="1908"/>
                  </a:lnTo>
                  <a:lnTo>
                    <a:pt x="180" y="1905"/>
                  </a:lnTo>
                  <a:lnTo>
                    <a:pt x="212" y="1900"/>
                  </a:lnTo>
                  <a:lnTo>
                    <a:pt x="242" y="1892"/>
                  </a:lnTo>
                  <a:lnTo>
                    <a:pt x="265" y="1876"/>
                  </a:lnTo>
                  <a:lnTo>
                    <a:pt x="282" y="1857"/>
                  </a:lnTo>
                  <a:lnTo>
                    <a:pt x="292" y="1834"/>
                  </a:lnTo>
                  <a:lnTo>
                    <a:pt x="299" y="1811"/>
                  </a:lnTo>
                  <a:lnTo>
                    <a:pt x="303" y="1784"/>
                  </a:lnTo>
                  <a:lnTo>
                    <a:pt x="305" y="1757"/>
                  </a:lnTo>
                  <a:lnTo>
                    <a:pt x="304" y="1731"/>
                  </a:lnTo>
                  <a:lnTo>
                    <a:pt x="304" y="1707"/>
                  </a:lnTo>
                  <a:lnTo>
                    <a:pt x="291" y="1679"/>
                  </a:lnTo>
                  <a:lnTo>
                    <a:pt x="274" y="1655"/>
                  </a:lnTo>
                  <a:lnTo>
                    <a:pt x="255" y="1630"/>
                  </a:lnTo>
                  <a:lnTo>
                    <a:pt x="236" y="1607"/>
                  </a:lnTo>
                  <a:lnTo>
                    <a:pt x="219" y="1581"/>
                  </a:lnTo>
                  <a:lnTo>
                    <a:pt x="209" y="1556"/>
                  </a:lnTo>
                  <a:lnTo>
                    <a:pt x="207" y="1527"/>
                  </a:lnTo>
                  <a:lnTo>
                    <a:pt x="218" y="1496"/>
                  </a:lnTo>
                  <a:lnTo>
                    <a:pt x="226" y="1473"/>
                  </a:lnTo>
                  <a:lnTo>
                    <a:pt x="239" y="1454"/>
                  </a:lnTo>
                  <a:lnTo>
                    <a:pt x="254" y="1437"/>
                  </a:lnTo>
                  <a:lnTo>
                    <a:pt x="272" y="1422"/>
                  </a:lnTo>
                  <a:lnTo>
                    <a:pt x="290" y="1407"/>
                  </a:lnTo>
                  <a:lnTo>
                    <a:pt x="309" y="1393"/>
                  </a:lnTo>
                  <a:lnTo>
                    <a:pt x="328" y="1380"/>
                  </a:lnTo>
                  <a:lnTo>
                    <a:pt x="346" y="1367"/>
                  </a:lnTo>
                  <a:lnTo>
                    <a:pt x="424" y="1349"/>
                  </a:lnTo>
                  <a:lnTo>
                    <a:pt x="504" y="1332"/>
                  </a:lnTo>
                  <a:lnTo>
                    <a:pt x="583" y="1317"/>
                  </a:lnTo>
                  <a:lnTo>
                    <a:pt x="663" y="1306"/>
                  </a:lnTo>
                  <a:lnTo>
                    <a:pt x="743" y="1297"/>
                  </a:lnTo>
                  <a:lnTo>
                    <a:pt x="826" y="1294"/>
                  </a:lnTo>
                  <a:lnTo>
                    <a:pt x="908" y="1296"/>
                  </a:lnTo>
                  <a:lnTo>
                    <a:pt x="992" y="1306"/>
                  </a:lnTo>
                  <a:lnTo>
                    <a:pt x="941" y="1314"/>
                  </a:lnTo>
                  <a:lnTo>
                    <a:pt x="889" y="1318"/>
                  </a:lnTo>
                  <a:lnTo>
                    <a:pt x="836" y="1321"/>
                  </a:lnTo>
                  <a:lnTo>
                    <a:pt x="784" y="1325"/>
                  </a:lnTo>
                  <a:lnTo>
                    <a:pt x="731" y="1329"/>
                  </a:lnTo>
                  <a:lnTo>
                    <a:pt x="680" y="1337"/>
                  </a:lnTo>
                  <a:lnTo>
                    <a:pt x="631" y="1350"/>
                  </a:lnTo>
                  <a:lnTo>
                    <a:pt x="586" y="1371"/>
                  </a:lnTo>
                  <a:lnTo>
                    <a:pt x="542" y="1373"/>
                  </a:lnTo>
                  <a:lnTo>
                    <a:pt x="499" y="1380"/>
                  </a:lnTo>
                  <a:lnTo>
                    <a:pt x="457" y="1390"/>
                  </a:lnTo>
                  <a:lnTo>
                    <a:pt x="417" y="1404"/>
                  </a:lnTo>
                  <a:lnTo>
                    <a:pt x="380" y="1423"/>
                  </a:lnTo>
                  <a:lnTo>
                    <a:pt x="346" y="1449"/>
                  </a:lnTo>
                  <a:lnTo>
                    <a:pt x="317" y="1481"/>
                  </a:lnTo>
                  <a:lnTo>
                    <a:pt x="295" y="1522"/>
                  </a:lnTo>
                  <a:lnTo>
                    <a:pt x="289" y="1552"/>
                  </a:lnTo>
                  <a:lnTo>
                    <a:pt x="291" y="1580"/>
                  </a:lnTo>
                  <a:lnTo>
                    <a:pt x="299" y="1608"/>
                  </a:lnTo>
                  <a:lnTo>
                    <a:pt x="313" y="1636"/>
                  </a:lnTo>
                  <a:lnTo>
                    <a:pt x="326" y="1662"/>
                  </a:lnTo>
                  <a:lnTo>
                    <a:pt x="339" y="1691"/>
                  </a:lnTo>
                  <a:lnTo>
                    <a:pt x="347" y="1720"/>
                  </a:lnTo>
                  <a:lnTo>
                    <a:pt x="350" y="1753"/>
                  </a:lnTo>
                  <a:lnTo>
                    <a:pt x="347" y="1775"/>
                  </a:lnTo>
                  <a:lnTo>
                    <a:pt x="344" y="1798"/>
                  </a:lnTo>
                  <a:lnTo>
                    <a:pt x="338" y="1822"/>
                  </a:lnTo>
                  <a:lnTo>
                    <a:pt x="331" y="1845"/>
                  </a:lnTo>
                  <a:lnTo>
                    <a:pt x="320" y="1866"/>
                  </a:lnTo>
                  <a:lnTo>
                    <a:pt x="308" y="1887"/>
                  </a:lnTo>
                  <a:lnTo>
                    <a:pt x="292" y="1906"/>
                  </a:lnTo>
                  <a:lnTo>
                    <a:pt x="275" y="1922"/>
                  </a:lnTo>
                  <a:lnTo>
                    <a:pt x="254" y="1935"/>
                  </a:lnTo>
                  <a:lnTo>
                    <a:pt x="230" y="1943"/>
                  </a:lnTo>
                  <a:lnTo>
                    <a:pt x="204" y="1949"/>
                  </a:lnTo>
                  <a:lnTo>
                    <a:pt x="180" y="1956"/>
                  </a:lnTo>
                  <a:lnTo>
                    <a:pt x="156" y="1962"/>
                  </a:lnTo>
                  <a:lnTo>
                    <a:pt x="135" y="1974"/>
                  </a:lnTo>
                  <a:lnTo>
                    <a:pt x="119" y="1993"/>
                  </a:lnTo>
                  <a:lnTo>
                    <a:pt x="111" y="2022"/>
                  </a:lnTo>
                  <a:lnTo>
                    <a:pt x="97" y="2063"/>
                  </a:lnTo>
                  <a:lnTo>
                    <a:pt x="85" y="2105"/>
                  </a:lnTo>
                  <a:lnTo>
                    <a:pt x="72" y="2146"/>
                  </a:lnTo>
                  <a:lnTo>
                    <a:pt x="61" y="2189"/>
                  </a:lnTo>
                  <a:lnTo>
                    <a:pt x="51" y="2232"/>
                  </a:lnTo>
                  <a:lnTo>
                    <a:pt x="45" y="2275"/>
                  </a:lnTo>
                  <a:lnTo>
                    <a:pt x="44" y="2319"/>
                  </a:lnTo>
                  <a:lnTo>
                    <a:pt x="49" y="2364"/>
                  </a:lnTo>
                  <a:lnTo>
                    <a:pt x="67" y="2382"/>
                  </a:lnTo>
                  <a:lnTo>
                    <a:pt x="86" y="2402"/>
                  </a:lnTo>
                  <a:lnTo>
                    <a:pt x="104" y="2421"/>
                  </a:lnTo>
                  <a:lnTo>
                    <a:pt x="122" y="2444"/>
                  </a:lnTo>
                  <a:lnTo>
                    <a:pt x="137" y="2466"/>
                  </a:lnTo>
                  <a:lnTo>
                    <a:pt x="151" y="2489"/>
                  </a:lnTo>
                  <a:lnTo>
                    <a:pt x="163" y="2513"/>
                  </a:lnTo>
                  <a:lnTo>
                    <a:pt x="171" y="2540"/>
                  </a:lnTo>
                  <a:lnTo>
                    <a:pt x="186" y="2551"/>
                  </a:lnTo>
                  <a:lnTo>
                    <a:pt x="200" y="2563"/>
                  </a:lnTo>
                  <a:lnTo>
                    <a:pt x="216" y="2573"/>
                  </a:lnTo>
                  <a:lnTo>
                    <a:pt x="233" y="2583"/>
                  </a:lnTo>
                  <a:lnTo>
                    <a:pt x="248" y="2591"/>
                  </a:lnTo>
                  <a:lnTo>
                    <a:pt x="266" y="2597"/>
                  </a:lnTo>
                  <a:lnTo>
                    <a:pt x="284" y="2601"/>
                  </a:lnTo>
                  <a:lnTo>
                    <a:pt x="304" y="2604"/>
                  </a:lnTo>
                  <a:lnTo>
                    <a:pt x="339" y="2595"/>
                  </a:lnTo>
                  <a:lnTo>
                    <a:pt x="372" y="2581"/>
                  </a:lnTo>
                  <a:lnTo>
                    <a:pt x="404" y="2560"/>
                  </a:lnTo>
                  <a:lnTo>
                    <a:pt x="434" y="2535"/>
                  </a:lnTo>
                  <a:lnTo>
                    <a:pt x="462" y="2508"/>
                  </a:lnTo>
                  <a:lnTo>
                    <a:pt x="490" y="2480"/>
                  </a:lnTo>
                  <a:lnTo>
                    <a:pt x="518" y="2452"/>
                  </a:lnTo>
                  <a:lnTo>
                    <a:pt x="548" y="2429"/>
                  </a:lnTo>
                  <a:lnTo>
                    <a:pt x="563" y="2395"/>
                  </a:lnTo>
                  <a:lnTo>
                    <a:pt x="579" y="2362"/>
                  </a:lnTo>
                  <a:lnTo>
                    <a:pt x="593" y="2329"/>
                  </a:lnTo>
                  <a:lnTo>
                    <a:pt x="609" y="2296"/>
                  </a:lnTo>
                  <a:lnTo>
                    <a:pt x="623" y="2263"/>
                  </a:lnTo>
                  <a:lnTo>
                    <a:pt x="639" y="2230"/>
                  </a:lnTo>
                  <a:lnTo>
                    <a:pt x="653" y="2197"/>
                  </a:lnTo>
                  <a:lnTo>
                    <a:pt x="666" y="2164"/>
                  </a:lnTo>
                  <a:lnTo>
                    <a:pt x="692" y="2115"/>
                  </a:lnTo>
                  <a:lnTo>
                    <a:pt x="722" y="2070"/>
                  </a:lnTo>
                  <a:lnTo>
                    <a:pt x="755" y="2025"/>
                  </a:lnTo>
                  <a:lnTo>
                    <a:pt x="789" y="1983"/>
                  </a:lnTo>
                  <a:lnTo>
                    <a:pt x="823" y="1940"/>
                  </a:lnTo>
                  <a:lnTo>
                    <a:pt x="860" y="1899"/>
                  </a:lnTo>
                  <a:lnTo>
                    <a:pt x="896" y="1858"/>
                  </a:lnTo>
                  <a:lnTo>
                    <a:pt x="932" y="1817"/>
                  </a:lnTo>
                  <a:lnTo>
                    <a:pt x="992" y="1764"/>
                  </a:lnTo>
                  <a:lnTo>
                    <a:pt x="1057" y="1719"/>
                  </a:lnTo>
                  <a:lnTo>
                    <a:pt x="1121" y="1678"/>
                  </a:lnTo>
                  <a:lnTo>
                    <a:pt x="1190" y="1641"/>
                  </a:lnTo>
                  <a:lnTo>
                    <a:pt x="1258" y="1606"/>
                  </a:lnTo>
                  <a:lnTo>
                    <a:pt x="1327" y="1573"/>
                  </a:lnTo>
                  <a:lnTo>
                    <a:pt x="1395" y="1538"/>
                  </a:lnTo>
                  <a:lnTo>
                    <a:pt x="1464" y="1503"/>
                  </a:lnTo>
                  <a:lnTo>
                    <a:pt x="1486" y="1481"/>
                  </a:lnTo>
                  <a:lnTo>
                    <a:pt x="1510" y="1460"/>
                  </a:lnTo>
                  <a:lnTo>
                    <a:pt x="1534" y="1438"/>
                  </a:lnTo>
                  <a:lnTo>
                    <a:pt x="1557" y="1415"/>
                  </a:lnTo>
                  <a:lnTo>
                    <a:pt x="1576" y="1390"/>
                  </a:lnTo>
                  <a:lnTo>
                    <a:pt x="1591" y="1363"/>
                  </a:lnTo>
                  <a:lnTo>
                    <a:pt x="1602" y="1334"/>
                  </a:lnTo>
                  <a:lnTo>
                    <a:pt x="1606" y="1303"/>
                  </a:lnTo>
                  <a:lnTo>
                    <a:pt x="1614" y="1244"/>
                  </a:lnTo>
                  <a:lnTo>
                    <a:pt x="1616" y="1189"/>
                  </a:lnTo>
                  <a:lnTo>
                    <a:pt x="1611" y="1132"/>
                  </a:lnTo>
                  <a:lnTo>
                    <a:pt x="1603" y="1078"/>
                  </a:lnTo>
                  <a:lnTo>
                    <a:pt x="1590" y="1023"/>
                  </a:lnTo>
                  <a:lnTo>
                    <a:pt x="1577" y="967"/>
                  </a:lnTo>
                  <a:lnTo>
                    <a:pt x="1563" y="911"/>
                  </a:lnTo>
                  <a:lnTo>
                    <a:pt x="1553" y="855"/>
                  </a:lnTo>
                  <a:lnTo>
                    <a:pt x="1527" y="807"/>
                  </a:lnTo>
                  <a:lnTo>
                    <a:pt x="1496" y="764"/>
                  </a:lnTo>
                  <a:lnTo>
                    <a:pt x="1461" y="724"/>
                  </a:lnTo>
                  <a:lnTo>
                    <a:pt x="1424" y="691"/>
                  </a:lnTo>
                  <a:lnTo>
                    <a:pt x="1381" y="658"/>
                  </a:lnTo>
                  <a:lnTo>
                    <a:pt x="1337" y="633"/>
                  </a:lnTo>
                  <a:lnTo>
                    <a:pt x="1291" y="611"/>
                  </a:lnTo>
                  <a:lnTo>
                    <a:pt x="1245" y="595"/>
                  </a:lnTo>
                  <a:lnTo>
                    <a:pt x="1195" y="591"/>
                  </a:lnTo>
                  <a:lnTo>
                    <a:pt x="1146" y="591"/>
                  </a:lnTo>
                  <a:lnTo>
                    <a:pt x="1097" y="589"/>
                  </a:lnTo>
                  <a:lnTo>
                    <a:pt x="1048" y="587"/>
                  </a:lnTo>
                  <a:lnTo>
                    <a:pt x="1001" y="578"/>
                  </a:lnTo>
                  <a:lnTo>
                    <a:pt x="957" y="563"/>
                  </a:lnTo>
                  <a:lnTo>
                    <a:pt x="915" y="539"/>
                  </a:lnTo>
                  <a:lnTo>
                    <a:pt x="879" y="505"/>
                  </a:lnTo>
                  <a:lnTo>
                    <a:pt x="829" y="456"/>
                  </a:lnTo>
                  <a:lnTo>
                    <a:pt x="790" y="403"/>
                  </a:lnTo>
                  <a:lnTo>
                    <a:pt x="759" y="346"/>
                  </a:lnTo>
                  <a:lnTo>
                    <a:pt x="733" y="288"/>
                  </a:lnTo>
                  <a:lnTo>
                    <a:pt x="707" y="227"/>
                  </a:lnTo>
                  <a:lnTo>
                    <a:pt x="680" y="168"/>
                  </a:lnTo>
                  <a:lnTo>
                    <a:pt x="646" y="112"/>
                  </a:lnTo>
                  <a:lnTo>
                    <a:pt x="606" y="61"/>
                  </a:lnTo>
                  <a:lnTo>
                    <a:pt x="603" y="51"/>
                  </a:lnTo>
                  <a:lnTo>
                    <a:pt x="598" y="44"/>
                  </a:lnTo>
                  <a:lnTo>
                    <a:pt x="593" y="37"/>
                  </a:lnTo>
                  <a:lnTo>
                    <a:pt x="588" y="30"/>
                  </a:lnTo>
                  <a:lnTo>
                    <a:pt x="582" y="22"/>
                  </a:lnTo>
                  <a:lnTo>
                    <a:pt x="580" y="15"/>
                  </a:lnTo>
                  <a:lnTo>
                    <a:pt x="579" y="8"/>
                  </a:lnTo>
                  <a:lnTo>
                    <a:pt x="582" y="0"/>
                  </a:lnTo>
                  <a:lnTo>
                    <a:pt x="627" y="65"/>
                  </a:lnTo>
                  <a:lnTo>
                    <a:pt x="670" y="134"/>
                  </a:lnTo>
                  <a:lnTo>
                    <a:pt x="712" y="203"/>
                  </a:lnTo>
                  <a:lnTo>
                    <a:pt x="755" y="271"/>
                  </a:lnTo>
                  <a:lnTo>
                    <a:pt x="797" y="338"/>
                  </a:lnTo>
                  <a:lnTo>
                    <a:pt x="843" y="403"/>
                  </a:lnTo>
                  <a:lnTo>
                    <a:pt x="893" y="466"/>
                  </a:lnTo>
                  <a:lnTo>
                    <a:pt x="949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8034" y="8250"/>
              <a:ext cx="5" cy="1"/>
            </a:xfrm>
            <a:custGeom>
              <a:avLst/>
              <a:gdLst>
                <a:gd name="T0" fmla="*/ 0 w 17"/>
                <a:gd name="T1" fmla="*/ 17 w 17"/>
                <a:gd name="T2" fmla="*/ 0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8148" y="7127"/>
              <a:ext cx="236" cy="285"/>
            </a:xfrm>
            <a:custGeom>
              <a:avLst/>
              <a:gdLst>
                <a:gd name="T0" fmla="*/ 428 w 709"/>
                <a:gd name="T1" fmla="*/ 46 h 1138"/>
                <a:gd name="T2" fmla="*/ 563 w 709"/>
                <a:gd name="T3" fmla="*/ 145 h 1138"/>
                <a:gd name="T4" fmla="*/ 643 w 709"/>
                <a:gd name="T5" fmla="*/ 249 h 1138"/>
                <a:gd name="T6" fmla="*/ 679 w 709"/>
                <a:gd name="T7" fmla="*/ 359 h 1138"/>
                <a:gd name="T8" fmla="*/ 685 w 709"/>
                <a:gd name="T9" fmla="*/ 476 h 1138"/>
                <a:gd name="T10" fmla="*/ 698 w 709"/>
                <a:gd name="T11" fmla="*/ 591 h 1138"/>
                <a:gd name="T12" fmla="*/ 709 w 709"/>
                <a:gd name="T13" fmla="*/ 696 h 1138"/>
                <a:gd name="T14" fmla="*/ 695 w 709"/>
                <a:gd name="T15" fmla="*/ 781 h 1138"/>
                <a:gd name="T16" fmla="*/ 642 w 709"/>
                <a:gd name="T17" fmla="*/ 839 h 1138"/>
                <a:gd name="T18" fmla="*/ 577 w 709"/>
                <a:gd name="T19" fmla="*/ 890 h 1138"/>
                <a:gd name="T20" fmla="*/ 511 w 709"/>
                <a:gd name="T21" fmla="*/ 935 h 1138"/>
                <a:gd name="T22" fmla="*/ 447 w 709"/>
                <a:gd name="T23" fmla="*/ 974 h 1138"/>
                <a:gd name="T24" fmla="*/ 383 w 709"/>
                <a:gd name="T25" fmla="*/ 1008 h 1138"/>
                <a:gd name="T26" fmla="*/ 295 w 709"/>
                <a:gd name="T27" fmla="*/ 1055 h 1138"/>
                <a:gd name="T28" fmla="*/ 209 w 709"/>
                <a:gd name="T29" fmla="*/ 1101 h 1138"/>
                <a:gd name="T30" fmla="*/ 150 w 709"/>
                <a:gd name="T31" fmla="*/ 1132 h 1138"/>
                <a:gd name="T32" fmla="*/ 51 w 709"/>
                <a:gd name="T33" fmla="*/ 1102 h 1138"/>
                <a:gd name="T34" fmla="*/ 0 w 709"/>
                <a:gd name="T35" fmla="*/ 1014 h 1138"/>
                <a:gd name="T36" fmla="*/ 53 w 709"/>
                <a:gd name="T37" fmla="*/ 912 h 1138"/>
                <a:gd name="T38" fmla="*/ 133 w 709"/>
                <a:gd name="T39" fmla="*/ 809 h 1138"/>
                <a:gd name="T40" fmla="*/ 176 w 709"/>
                <a:gd name="T41" fmla="*/ 709 h 1138"/>
                <a:gd name="T42" fmla="*/ 227 w 709"/>
                <a:gd name="T43" fmla="*/ 587 h 1138"/>
                <a:gd name="T44" fmla="*/ 272 w 709"/>
                <a:gd name="T45" fmla="*/ 457 h 1138"/>
                <a:gd name="T46" fmla="*/ 280 w 709"/>
                <a:gd name="T47" fmla="*/ 340 h 1138"/>
                <a:gd name="T48" fmla="*/ 232 w 709"/>
                <a:gd name="T49" fmla="*/ 249 h 1138"/>
                <a:gd name="T50" fmla="*/ 186 w 709"/>
                <a:gd name="T51" fmla="*/ 174 h 1138"/>
                <a:gd name="T52" fmla="*/ 161 w 709"/>
                <a:gd name="T53" fmla="*/ 111 h 1138"/>
                <a:gd name="T54" fmla="*/ 161 w 709"/>
                <a:gd name="T55" fmla="*/ 65 h 1138"/>
                <a:gd name="T56" fmla="*/ 190 w 709"/>
                <a:gd name="T57" fmla="*/ 40 h 1138"/>
                <a:gd name="T58" fmla="*/ 241 w 709"/>
                <a:gd name="T59" fmla="*/ 21 h 1138"/>
                <a:gd name="T60" fmla="*/ 295 w 709"/>
                <a:gd name="T61" fmla="*/ 7 h 1138"/>
                <a:gd name="T62" fmla="*/ 333 w 709"/>
                <a:gd name="T63" fmla="*/ 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9" h="1138">
                  <a:moveTo>
                    <a:pt x="339" y="0"/>
                  </a:moveTo>
                  <a:lnTo>
                    <a:pt x="428" y="46"/>
                  </a:lnTo>
                  <a:lnTo>
                    <a:pt x="504" y="95"/>
                  </a:lnTo>
                  <a:lnTo>
                    <a:pt x="563" y="145"/>
                  </a:lnTo>
                  <a:lnTo>
                    <a:pt x="610" y="197"/>
                  </a:lnTo>
                  <a:lnTo>
                    <a:pt x="643" y="249"/>
                  </a:lnTo>
                  <a:lnTo>
                    <a:pt x="666" y="303"/>
                  </a:lnTo>
                  <a:lnTo>
                    <a:pt x="679" y="359"/>
                  </a:lnTo>
                  <a:lnTo>
                    <a:pt x="683" y="417"/>
                  </a:lnTo>
                  <a:lnTo>
                    <a:pt x="685" y="476"/>
                  </a:lnTo>
                  <a:lnTo>
                    <a:pt x="691" y="534"/>
                  </a:lnTo>
                  <a:lnTo>
                    <a:pt x="698" y="591"/>
                  </a:lnTo>
                  <a:lnTo>
                    <a:pt x="707" y="646"/>
                  </a:lnTo>
                  <a:lnTo>
                    <a:pt x="709" y="696"/>
                  </a:lnTo>
                  <a:lnTo>
                    <a:pt x="707" y="743"/>
                  </a:lnTo>
                  <a:lnTo>
                    <a:pt x="695" y="781"/>
                  </a:lnTo>
                  <a:lnTo>
                    <a:pt x="673" y="813"/>
                  </a:lnTo>
                  <a:lnTo>
                    <a:pt x="642" y="839"/>
                  </a:lnTo>
                  <a:lnTo>
                    <a:pt x="611" y="865"/>
                  </a:lnTo>
                  <a:lnTo>
                    <a:pt x="577" y="890"/>
                  </a:lnTo>
                  <a:lnTo>
                    <a:pt x="545" y="914"/>
                  </a:lnTo>
                  <a:lnTo>
                    <a:pt x="511" y="935"/>
                  </a:lnTo>
                  <a:lnTo>
                    <a:pt x="478" y="956"/>
                  </a:lnTo>
                  <a:lnTo>
                    <a:pt x="447" y="974"/>
                  </a:lnTo>
                  <a:lnTo>
                    <a:pt x="418" y="992"/>
                  </a:lnTo>
                  <a:lnTo>
                    <a:pt x="383" y="1008"/>
                  </a:lnTo>
                  <a:lnTo>
                    <a:pt x="341" y="1030"/>
                  </a:lnTo>
                  <a:lnTo>
                    <a:pt x="295" y="1055"/>
                  </a:lnTo>
                  <a:lnTo>
                    <a:pt x="250" y="1079"/>
                  </a:lnTo>
                  <a:lnTo>
                    <a:pt x="209" y="1101"/>
                  </a:lnTo>
                  <a:lnTo>
                    <a:pt x="174" y="1120"/>
                  </a:lnTo>
                  <a:lnTo>
                    <a:pt x="150" y="1132"/>
                  </a:lnTo>
                  <a:lnTo>
                    <a:pt x="143" y="1138"/>
                  </a:lnTo>
                  <a:lnTo>
                    <a:pt x="51" y="1102"/>
                  </a:lnTo>
                  <a:lnTo>
                    <a:pt x="8" y="1060"/>
                  </a:lnTo>
                  <a:lnTo>
                    <a:pt x="0" y="1014"/>
                  </a:lnTo>
                  <a:lnTo>
                    <a:pt x="19" y="964"/>
                  </a:lnTo>
                  <a:lnTo>
                    <a:pt x="53" y="912"/>
                  </a:lnTo>
                  <a:lnTo>
                    <a:pt x="95" y="860"/>
                  </a:lnTo>
                  <a:lnTo>
                    <a:pt x="133" y="809"/>
                  </a:lnTo>
                  <a:lnTo>
                    <a:pt x="159" y="761"/>
                  </a:lnTo>
                  <a:lnTo>
                    <a:pt x="176" y="709"/>
                  </a:lnTo>
                  <a:lnTo>
                    <a:pt x="201" y="651"/>
                  </a:lnTo>
                  <a:lnTo>
                    <a:pt x="227" y="587"/>
                  </a:lnTo>
                  <a:lnTo>
                    <a:pt x="253" y="522"/>
                  </a:lnTo>
                  <a:lnTo>
                    <a:pt x="272" y="457"/>
                  </a:lnTo>
                  <a:lnTo>
                    <a:pt x="283" y="395"/>
                  </a:lnTo>
                  <a:lnTo>
                    <a:pt x="280" y="340"/>
                  </a:lnTo>
                  <a:lnTo>
                    <a:pt x="261" y="292"/>
                  </a:lnTo>
                  <a:lnTo>
                    <a:pt x="232" y="249"/>
                  </a:lnTo>
                  <a:lnTo>
                    <a:pt x="208" y="210"/>
                  </a:lnTo>
                  <a:lnTo>
                    <a:pt x="186" y="174"/>
                  </a:lnTo>
                  <a:lnTo>
                    <a:pt x="171" y="141"/>
                  </a:lnTo>
                  <a:lnTo>
                    <a:pt x="161" y="111"/>
                  </a:lnTo>
                  <a:lnTo>
                    <a:pt x="158" y="86"/>
                  </a:lnTo>
                  <a:lnTo>
                    <a:pt x="161" y="65"/>
                  </a:lnTo>
                  <a:lnTo>
                    <a:pt x="172" y="52"/>
                  </a:lnTo>
                  <a:lnTo>
                    <a:pt x="190" y="40"/>
                  </a:lnTo>
                  <a:lnTo>
                    <a:pt x="215" y="30"/>
                  </a:lnTo>
                  <a:lnTo>
                    <a:pt x="241" y="21"/>
                  </a:lnTo>
                  <a:lnTo>
                    <a:pt x="270" y="14"/>
                  </a:lnTo>
                  <a:lnTo>
                    <a:pt x="295" y="7"/>
                  </a:lnTo>
                  <a:lnTo>
                    <a:pt x="318" y="3"/>
                  </a:lnTo>
                  <a:lnTo>
                    <a:pt x="333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8155" y="7138"/>
              <a:ext cx="217" cy="269"/>
            </a:xfrm>
            <a:custGeom>
              <a:avLst/>
              <a:gdLst>
                <a:gd name="T0" fmla="*/ 412 w 651"/>
                <a:gd name="T1" fmla="*/ 45 h 1078"/>
                <a:gd name="T2" fmla="*/ 537 w 651"/>
                <a:gd name="T3" fmla="*/ 134 h 1078"/>
                <a:gd name="T4" fmla="*/ 603 w 651"/>
                <a:gd name="T5" fmla="*/ 227 h 1078"/>
                <a:gd name="T6" fmla="*/ 629 w 651"/>
                <a:gd name="T7" fmla="*/ 329 h 1078"/>
                <a:gd name="T8" fmla="*/ 635 w 651"/>
                <a:gd name="T9" fmla="*/ 443 h 1078"/>
                <a:gd name="T10" fmla="*/ 645 w 651"/>
                <a:gd name="T11" fmla="*/ 547 h 1078"/>
                <a:gd name="T12" fmla="*/ 651 w 651"/>
                <a:gd name="T13" fmla="*/ 639 h 1078"/>
                <a:gd name="T14" fmla="*/ 634 w 651"/>
                <a:gd name="T15" fmla="*/ 713 h 1078"/>
                <a:gd name="T16" fmla="*/ 583 w 651"/>
                <a:gd name="T17" fmla="*/ 769 h 1078"/>
                <a:gd name="T18" fmla="*/ 526 w 651"/>
                <a:gd name="T19" fmla="*/ 817 h 1078"/>
                <a:gd name="T20" fmla="*/ 472 w 651"/>
                <a:gd name="T21" fmla="*/ 859 h 1078"/>
                <a:gd name="T22" fmla="*/ 417 w 651"/>
                <a:gd name="T23" fmla="*/ 895 h 1078"/>
                <a:gd name="T24" fmla="*/ 354 w 651"/>
                <a:gd name="T25" fmla="*/ 931 h 1078"/>
                <a:gd name="T26" fmla="*/ 271 w 651"/>
                <a:gd name="T27" fmla="*/ 982 h 1078"/>
                <a:gd name="T28" fmla="*/ 190 w 651"/>
                <a:gd name="T29" fmla="*/ 1035 h 1078"/>
                <a:gd name="T30" fmla="*/ 137 w 651"/>
                <a:gd name="T31" fmla="*/ 1072 h 1078"/>
                <a:gd name="T32" fmla="*/ 45 w 651"/>
                <a:gd name="T33" fmla="*/ 1045 h 1078"/>
                <a:gd name="T34" fmla="*/ 0 w 651"/>
                <a:gd name="T35" fmla="*/ 962 h 1078"/>
                <a:gd name="T36" fmla="*/ 54 w 651"/>
                <a:gd name="T37" fmla="*/ 864 h 1078"/>
                <a:gd name="T38" fmla="*/ 134 w 651"/>
                <a:gd name="T39" fmla="*/ 764 h 1078"/>
                <a:gd name="T40" fmla="*/ 176 w 651"/>
                <a:gd name="T41" fmla="*/ 664 h 1078"/>
                <a:gd name="T42" fmla="*/ 222 w 651"/>
                <a:gd name="T43" fmla="*/ 545 h 1078"/>
                <a:gd name="T44" fmla="*/ 262 w 651"/>
                <a:gd name="T45" fmla="*/ 416 h 1078"/>
                <a:gd name="T46" fmla="*/ 265 w 651"/>
                <a:gd name="T47" fmla="*/ 301 h 1078"/>
                <a:gd name="T48" fmla="*/ 217 w 651"/>
                <a:gd name="T49" fmla="*/ 211 h 1078"/>
                <a:gd name="T50" fmla="*/ 174 w 651"/>
                <a:gd name="T51" fmla="*/ 142 h 1078"/>
                <a:gd name="T52" fmla="*/ 153 w 651"/>
                <a:gd name="T53" fmla="*/ 86 h 1078"/>
                <a:gd name="T54" fmla="*/ 154 w 651"/>
                <a:gd name="T55" fmla="*/ 48 h 1078"/>
                <a:gd name="T56" fmla="*/ 184 w 651"/>
                <a:gd name="T57" fmla="*/ 23 h 1078"/>
                <a:gd name="T58" fmla="*/ 233 w 651"/>
                <a:gd name="T59" fmla="*/ 9 h 1078"/>
                <a:gd name="T60" fmla="*/ 283 w 651"/>
                <a:gd name="T61" fmla="*/ 1 h 1078"/>
                <a:gd name="T62" fmla="*/ 317 w 651"/>
                <a:gd name="T63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1" h="1078">
                  <a:moveTo>
                    <a:pt x="323" y="0"/>
                  </a:moveTo>
                  <a:lnTo>
                    <a:pt x="412" y="45"/>
                  </a:lnTo>
                  <a:lnTo>
                    <a:pt x="483" y="90"/>
                  </a:lnTo>
                  <a:lnTo>
                    <a:pt x="537" y="134"/>
                  </a:lnTo>
                  <a:lnTo>
                    <a:pt x="577" y="180"/>
                  </a:lnTo>
                  <a:lnTo>
                    <a:pt x="603" y="227"/>
                  </a:lnTo>
                  <a:lnTo>
                    <a:pt x="621" y="277"/>
                  </a:lnTo>
                  <a:lnTo>
                    <a:pt x="629" y="329"/>
                  </a:lnTo>
                  <a:lnTo>
                    <a:pt x="633" y="386"/>
                  </a:lnTo>
                  <a:lnTo>
                    <a:pt x="635" y="443"/>
                  </a:lnTo>
                  <a:lnTo>
                    <a:pt x="640" y="497"/>
                  </a:lnTo>
                  <a:lnTo>
                    <a:pt x="645" y="547"/>
                  </a:lnTo>
                  <a:lnTo>
                    <a:pt x="651" y="595"/>
                  </a:lnTo>
                  <a:lnTo>
                    <a:pt x="651" y="639"/>
                  </a:lnTo>
                  <a:lnTo>
                    <a:pt x="647" y="678"/>
                  </a:lnTo>
                  <a:lnTo>
                    <a:pt x="634" y="713"/>
                  </a:lnTo>
                  <a:lnTo>
                    <a:pt x="612" y="744"/>
                  </a:lnTo>
                  <a:lnTo>
                    <a:pt x="583" y="769"/>
                  </a:lnTo>
                  <a:lnTo>
                    <a:pt x="554" y="795"/>
                  </a:lnTo>
                  <a:lnTo>
                    <a:pt x="526" y="817"/>
                  </a:lnTo>
                  <a:lnTo>
                    <a:pt x="500" y="840"/>
                  </a:lnTo>
                  <a:lnTo>
                    <a:pt x="472" y="859"/>
                  </a:lnTo>
                  <a:lnTo>
                    <a:pt x="445" y="879"/>
                  </a:lnTo>
                  <a:lnTo>
                    <a:pt x="417" y="895"/>
                  </a:lnTo>
                  <a:lnTo>
                    <a:pt x="389" y="913"/>
                  </a:lnTo>
                  <a:lnTo>
                    <a:pt x="354" y="931"/>
                  </a:lnTo>
                  <a:lnTo>
                    <a:pt x="315" y="955"/>
                  </a:lnTo>
                  <a:lnTo>
                    <a:pt x="271" y="982"/>
                  </a:lnTo>
                  <a:lnTo>
                    <a:pt x="229" y="1010"/>
                  </a:lnTo>
                  <a:lnTo>
                    <a:pt x="190" y="1035"/>
                  </a:lnTo>
                  <a:lnTo>
                    <a:pt x="159" y="1057"/>
                  </a:lnTo>
                  <a:lnTo>
                    <a:pt x="137" y="1072"/>
                  </a:lnTo>
                  <a:lnTo>
                    <a:pt x="129" y="1078"/>
                  </a:lnTo>
                  <a:lnTo>
                    <a:pt x="45" y="1045"/>
                  </a:lnTo>
                  <a:lnTo>
                    <a:pt x="5" y="1006"/>
                  </a:lnTo>
                  <a:lnTo>
                    <a:pt x="0" y="962"/>
                  </a:lnTo>
                  <a:lnTo>
                    <a:pt x="20" y="915"/>
                  </a:lnTo>
                  <a:lnTo>
                    <a:pt x="54" y="864"/>
                  </a:lnTo>
                  <a:lnTo>
                    <a:pt x="96" y="813"/>
                  </a:lnTo>
                  <a:lnTo>
                    <a:pt x="134" y="764"/>
                  </a:lnTo>
                  <a:lnTo>
                    <a:pt x="159" y="716"/>
                  </a:lnTo>
                  <a:lnTo>
                    <a:pt x="176" y="664"/>
                  </a:lnTo>
                  <a:lnTo>
                    <a:pt x="199" y="606"/>
                  </a:lnTo>
                  <a:lnTo>
                    <a:pt x="222" y="545"/>
                  </a:lnTo>
                  <a:lnTo>
                    <a:pt x="245" y="480"/>
                  </a:lnTo>
                  <a:lnTo>
                    <a:pt x="262" y="416"/>
                  </a:lnTo>
                  <a:lnTo>
                    <a:pt x="269" y="356"/>
                  </a:lnTo>
                  <a:lnTo>
                    <a:pt x="265" y="301"/>
                  </a:lnTo>
                  <a:lnTo>
                    <a:pt x="245" y="253"/>
                  </a:lnTo>
                  <a:lnTo>
                    <a:pt x="217" y="211"/>
                  </a:lnTo>
                  <a:lnTo>
                    <a:pt x="194" y="175"/>
                  </a:lnTo>
                  <a:lnTo>
                    <a:pt x="174" y="142"/>
                  </a:lnTo>
                  <a:lnTo>
                    <a:pt x="162" y="113"/>
                  </a:lnTo>
                  <a:lnTo>
                    <a:pt x="153" y="86"/>
                  </a:lnTo>
                  <a:lnTo>
                    <a:pt x="151" y="65"/>
                  </a:lnTo>
                  <a:lnTo>
                    <a:pt x="154" y="48"/>
                  </a:lnTo>
                  <a:lnTo>
                    <a:pt x="167" y="34"/>
                  </a:lnTo>
                  <a:lnTo>
                    <a:pt x="184" y="23"/>
                  </a:lnTo>
                  <a:lnTo>
                    <a:pt x="206" y="15"/>
                  </a:lnTo>
                  <a:lnTo>
                    <a:pt x="233" y="9"/>
                  </a:lnTo>
                  <a:lnTo>
                    <a:pt x="259" y="6"/>
                  </a:lnTo>
                  <a:lnTo>
                    <a:pt x="283" y="1"/>
                  </a:lnTo>
                  <a:lnTo>
                    <a:pt x="303" y="0"/>
                  </a:lnTo>
                  <a:lnTo>
                    <a:pt x="317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B9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8162" y="7147"/>
              <a:ext cx="199" cy="256"/>
            </a:xfrm>
            <a:custGeom>
              <a:avLst/>
              <a:gdLst>
                <a:gd name="T0" fmla="*/ 395 w 596"/>
                <a:gd name="T1" fmla="*/ 48 h 1022"/>
                <a:gd name="T2" fmla="*/ 512 w 596"/>
                <a:gd name="T3" fmla="*/ 129 h 1022"/>
                <a:gd name="T4" fmla="*/ 566 w 596"/>
                <a:gd name="T5" fmla="*/ 209 h 1022"/>
                <a:gd name="T6" fmla="*/ 581 w 596"/>
                <a:gd name="T7" fmla="*/ 302 h 1022"/>
                <a:gd name="T8" fmla="*/ 585 w 596"/>
                <a:gd name="T9" fmla="*/ 412 h 1022"/>
                <a:gd name="T10" fmla="*/ 593 w 596"/>
                <a:gd name="T11" fmla="*/ 508 h 1022"/>
                <a:gd name="T12" fmla="*/ 595 w 596"/>
                <a:gd name="T13" fmla="*/ 585 h 1022"/>
                <a:gd name="T14" fmla="*/ 574 w 596"/>
                <a:gd name="T15" fmla="*/ 649 h 1022"/>
                <a:gd name="T16" fmla="*/ 522 w 596"/>
                <a:gd name="T17" fmla="*/ 703 h 1022"/>
                <a:gd name="T18" fmla="*/ 475 w 596"/>
                <a:gd name="T19" fmla="*/ 749 h 1022"/>
                <a:gd name="T20" fmla="*/ 433 w 596"/>
                <a:gd name="T21" fmla="*/ 788 h 1022"/>
                <a:gd name="T22" fmla="*/ 387 w 596"/>
                <a:gd name="T23" fmla="*/ 822 h 1022"/>
                <a:gd name="T24" fmla="*/ 326 w 596"/>
                <a:gd name="T25" fmla="*/ 857 h 1022"/>
                <a:gd name="T26" fmla="*/ 247 w 596"/>
                <a:gd name="T27" fmla="*/ 914 h 1022"/>
                <a:gd name="T28" fmla="*/ 171 w 596"/>
                <a:gd name="T29" fmla="*/ 974 h 1022"/>
                <a:gd name="T30" fmla="*/ 122 w 596"/>
                <a:gd name="T31" fmla="*/ 1014 h 1022"/>
                <a:gd name="T32" fmla="*/ 38 w 596"/>
                <a:gd name="T33" fmla="*/ 991 h 1022"/>
                <a:gd name="T34" fmla="*/ 0 w 596"/>
                <a:gd name="T35" fmla="*/ 913 h 1022"/>
                <a:gd name="T36" fmla="*/ 56 w 596"/>
                <a:gd name="T37" fmla="*/ 820 h 1022"/>
                <a:gd name="T38" fmla="*/ 133 w 596"/>
                <a:gd name="T39" fmla="*/ 721 h 1022"/>
                <a:gd name="T40" fmla="*/ 175 w 596"/>
                <a:gd name="T41" fmla="*/ 623 h 1022"/>
                <a:gd name="T42" fmla="*/ 218 w 596"/>
                <a:gd name="T43" fmla="*/ 504 h 1022"/>
                <a:gd name="T44" fmla="*/ 251 w 596"/>
                <a:gd name="T45" fmla="*/ 379 h 1022"/>
                <a:gd name="T46" fmla="*/ 250 w 596"/>
                <a:gd name="T47" fmla="*/ 265 h 1022"/>
                <a:gd name="T48" fmla="*/ 201 w 596"/>
                <a:gd name="T49" fmla="*/ 178 h 1022"/>
                <a:gd name="T50" fmla="*/ 162 w 596"/>
                <a:gd name="T51" fmla="*/ 114 h 1022"/>
                <a:gd name="T52" fmla="*/ 144 w 596"/>
                <a:gd name="T53" fmla="*/ 66 h 1022"/>
                <a:gd name="T54" fmla="*/ 148 w 596"/>
                <a:gd name="T55" fmla="*/ 33 h 1022"/>
                <a:gd name="T56" fmla="*/ 177 w 596"/>
                <a:gd name="T57" fmla="*/ 11 h 1022"/>
                <a:gd name="T58" fmla="*/ 224 w 596"/>
                <a:gd name="T59" fmla="*/ 1 h 1022"/>
                <a:gd name="T60" fmla="*/ 271 w 596"/>
                <a:gd name="T61" fmla="*/ 0 h 1022"/>
                <a:gd name="T62" fmla="*/ 303 w 596"/>
                <a:gd name="T63" fmla="*/ 3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1022">
                  <a:moveTo>
                    <a:pt x="308" y="4"/>
                  </a:moveTo>
                  <a:lnTo>
                    <a:pt x="395" y="48"/>
                  </a:lnTo>
                  <a:lnTo>
                    <a:pt x="463" y="89"/>
                  </a:lnTo>
                  <a:lnTo>
                    <a:pt x="512" y="129"/>
                  </a:lnTo>
                  <a:lnTo>
                    <a:pt x="545" y="169"/>
                  </a:lnTo>
                  <a:lnTo>
                    <a:pt x="566" y="209"/>
                  </a:lnTo>
                  <a:lnTo>
                    <a:pt x="577" y="253"/>
                  </a:lnTo>
                  <a:lnTo>
                    <a:pt x="581" y="302"/>
                  </a:lnTo>
                  <a:lnTo>
                    <a:pt x="583" y="358"/>
                  </a:lnTo>
                  <a:lnTo>
                    <a:pt x="585" y="412"/>
                  </a:lnTo>
                  <a:lnTo>
                    <a:pt x="589" y="463"/>
                  </a:lnTo>
                  <a:lnTo>
                    <a:pt x="593" y="508"/>
                  </a:lnTo>
                  <a:lnTo>
                    <a:pt x="596" y="549"/>
                  </a:lnTo>
                  <a:lnTo>
                    <a:pt x="595" y="585"/>
                  </a:lnTo>
                  <a:lnTo>
                    <a:pt x="589" y="618"/>
                  </a:lnTo>
                  <a:lnTo>
                    <a:pt x="574" y="649"/>
                  </a:lnTo>
                  <a:lnTo>
                    <a:pt x="550" y="678"/>
                  </a:lnTo>
                  <a:lnTo>
                    <a:pt x="522" y="703"/>
                  </a:lnTo>
                  <a:lnTo>
                    <a:pt x="498" y="727"/>
                  </a:lnTo>
                  <a:lnTo>
                    <a:pt x="475" y="749"/>
                  </a:lnTo>
                  <a:lnTo>
                    <a:pt x="455" y="770"/>
                  </a:lnTo>
                  <a:lnTo>
                    <a:pt x="433" y="788"/>
                  </a:lnTo>
                  <a:lnTo>
                    <a:pt x="412" y="805"/>
                  </a:lnTo>
                  <a:lnTo>
                    <a:pt x="387" y="822"/>
                  </a:lnTo>
                  <a:lnTo>
                    <a:pt x="361" y="839"/>
                  </a:lnTo>
                  <a:lnTo>
                    <a:pt x="326" y="857"/>
                  </a:lnTo>
                  <a:lnTo>
                    <a:pt x="289" y="884"/>
                  </a:lnTo>
                  <a:lnTo>
                    <a:pt x="247" y="914"/>
                  </a:lnTo>
                  <a:lnTo>
                    <a:pt x="207" y="945"/>
                  </a:lnTo>
                  <a:lnTo>
                    <a:pt x="171" y="974"/>
                  </a:lnTo>
                  <a:lnTo>
                    <a:pt x="142" y="998"/>
                  </a:lnTo>
                  <a:lnTo>
                    <a:pt x="122" y="1014"/>
                  </a:lnTo>
                  <a:lnTo>
                    <a:pt x="115" y="1022"/>
                  </a:lnTo>
                  <a:lnTo>
                    <a:pt x="38" y="991"/>
                  </a:lnTo>
                  <a:lnTo>
                    <a:pt x="3" y="955"/>
                  </a:lnTo>
                  <a:lnTo>
                    <a:pt x="0" y="913"/>
                  </a:lnTo>
                  <a:lnTo>
                    <a:pt x="22" y="868"/>
                  </a:lnTo>
                  <a:lnTo>
                    <a:pt x="56" y="820"/>
                  </a:lnTo>
                  <a:lnTo>
                    <a:pt x="97" y="771"/>
                  </a:lnTo>
                  <a:lnTo>
                    <a:pt x="133" y="721"/>
                  </a:lnTo>
                  <a:lnTo>
                    <a:pt x="158" y="675"/>
                  </a:lnTo>
                  <a:lnTo>
                    <a:pt x="175" y="623"/>
                  </a:lnTo>
                  <a:lnTo>
                    <a:pt x="197" y="566"/>
                  </a:lnTo>
                  <a:lnTo>
                    <a:pt x="218" y="504"/>
                  </a:lnTo>
                  <a:lnTo>
                    <a:pt x="238" y="442"/>
                  </a:lnTo>
                  <a:lnTo>
                    <a:pt x="251" y="379"/>
                  </a:lnTo>
                  <a:lnTo>
                    <a:pt x="256" y="321"/>
                  </a:lnTo>
                  <a:lnTo>
                    <a:pt x="250" y="265"/>
                  </a:lnTo>
                  <a:lnTo>
                    <a:pt x="229" y="219"/>
                  </a:lnTo>
                  <a:lnTo>
                    <a:pt x="201" y="178"/>
                  </a:lnTo>
                  <a:lnTo>
                    <a:pt x="179" y="144"/>
                  </a:lnTo>
                  <a:lnTo>
                    <a:pt x="162" y="114"/>
                  </a:lnTo>
                  <a:lnTo>
                    <a:pt x="151" y="88"/>
                  </a:lnTo>
                  <a:lnTo>
                    <a:pt x="144" y="66"/>
                  </a:lnTo>
                  <a:lnTo>
                    <a:pt x="143" y="48"/>
                  </a:lnTo>
                  <a:lnTo>
                    <a:pt x="148" y="33"/>
                  </a:lnTo>
                  <a:lnTo>
                    <a:pt x="160" y="21"/>
                  </a:lnTo>
                  <a:lnTo>
                    <a:pt x="177" y="11"/>
                  </a:lnTo>
                  <a:lnTo>
                    <a:pt x="200" y="4"/>
                  </a:lnTo>
                  <a:lnTo>
                    <a:pt x="224" y="1"/>
                  </a:lnTo>
                  <a:lnTo>
                    <a:pt x="249" y="1"/>
                  </a:lnTo>
                  <a:lnTo>
                    <a:pt x="271" y="0"/>
                  </a:lnTo>
                  <a:lnTo>
                    <a:pt x="291" y="2"/>
                  </a:lnTo>
                  <a:lnTo>
                    <a:pt x="303" y="3"/>
                  </a:lnTo>
                  <a:lnTo>
                    <a:pt x="308" y="4"/>
                  </a:lnTo>
                  <a:close/>
                </a:path>
              </a:pathLst>
            </a:custGeom>
            <a:solidFill>
              <a:srgbClr val="D6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8170" y="7155"/>
              <a:ext cx="180" cy="243"/>
            </a:xfrm>
            <a:custGeom>
              <a:avLst/>
              <a:gdLst>
                <a:gd name="T0" fmla="*/ 378 w 541"/>
                <a:gd name="T1" fmla="*/ 56 h 974"/>
                <a:gd name="T2" fmla="*/ 484 w 541"/>
                <a:gd name="T3" fmla="*/ 129 h 974"/>
                <a:gd name="T4" fmla="*/ 527 w 541"/>
                <a:gd name="T5" fmla="*/ 198 h 974"/>
                <a:gd name="T6" fmla="*/ 533 w 541"/>
                <a:gd name="T7" fmla="*/ 282 h 974"/>
                <a:gd name="T8" fmla="*/ 534 w 541"/>
                <a:gd name="T9" fmla="*/ 390 h 974"/>
                <a:gd name="T10" fmla="*/ 539 w 541"/>
                <a:gd name="T11" fmla="*/ 476 h 974"/>
                <a:gd name="T12" fmla="*/ 536 w 541"/>
                <a:gd name="T13" fmla="*/ 539 h 974"/>
                <a:gd name="T14" fmla="*/ 513 w 541"/>
                <a:gd name="T15" fmla="*/ 592 h 974"/>
                <a:gd name="T16" fmla="*/ 463 w 541"/>
                <a:gd name="T17" fmla="*/ 644 h 974"/>
                <a:gd name="T18" fmla="*/ 425 w 541"/>
                <a:gd name="T19" fmla="*/ 687 h 974"/>
                <a:gd name="T20" fmla="*/ 395 w 541"/>
                <a:gd name="T21" fmla="*/ 722 h 974"/>
                <a:gd name="T22" fmla="*/ 357 w 541"/>
                <a:gd name="T23" fmla="*/ 754 h 974"/>
                <a:gd name="T24" fmla="*/ 299 w 541"/>
                <a:gd name="T25" fmla="*/ 791 h 974"/>
                <a:gd name="T26" fmla="*/ 223 w 541"/>
                <a:gd name="T27" fmla="*/ 852 h 974"/>
                <a:gd name="T28" fmla="*/ 152 w 541"/>
                <a:gd name="T29" fmla="*/ 919 h 974"/>
                <a:gd name="T30" fmla="*/ 107 w 541"/>
                <a:gd name="T31" fmla="*/ 966 h 974"/>
                <a:gd name="T32" fmla="*/ 30 w 541"/>
                <a:gd name="T33" fmla="*/ 946 h 974"/>
                <a:gd name="T34" fmla="*/ 0 w 541"/>
                <a:gd name="T35" fmla="*/ 873 h 974"/>
                <a:gd name="T36" fmla="*/ 57 w 541"/>
                <a:gd name="T37" fmla="*/ 783 h 974"/>
                <a:gd name="T38" fmla="*/ 133 w 541"/>
                <a:gd name="T39" fmla="*/ 687 h 974"/>
                <a:gd name="T40" fmla="*/ 174 w 541"/>
                <a:gd name="T41" fmla="*/ 588 h 974"/>
                <a:gd name="T42" fmla="*/ 214 w 541"/>
                <a:gd name="T43" fmla="*/ 472 h 974"/>
                <a:gd name="T44" fmla="*/ 241 w 541"/>
                <a:gd name="T45" fmla="*/ 349 h 974"/>
                <a:gd name="T46" fmla="*/ 235 w 541"/>
                <a:gd name="T47" fmla="*/ 238 h 974"/>
                <a:gd name="T48" fmla="*/ 186 w 541"/>
                <a:gd name="T49" fmla="*/ 152 h 974"/>
                <a:gd name="T50" fmla="*/ 149 w 541"/>
                <a:gd name="T51" fmla="*/ 93 h 974"/>
                <a:gd name="T52" fmla="*/ 134 w 541"/>
                <a:gd name="T53" fmla="*/ 53 h 974"/>
                <a:gd name="T54" fmla="*/ 143 w 541"/>
                <a:gd name="T55" fmla="*/ 25 h 974"/>
                <a:gd name="T56" fmla="*/ 172 w 541"/>
                <a:gd name="T57" fmla="*/ 4 h 974"/>
                <a:gd name="T58" fmla="*/ 216 w 541"/>
                <a:gd name="T59" fmla="*/ 0 h 974"/>
                <a:gd name="T60" fmla="*/ 258 w 541"/>
                <a:gd name="T61" fmla="*/ 5 h 974"/>
                <a:gd name="T62" fmla="*/ 287 w 541"/>
                <a:gd name="T63" fmla="*/ 12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1" h="974">
                  <a:moveTo>
                    <a:pt x="293" y="14"/>
                  </a:moveTo>
                  <a:lnTo>
                    <a:pt x="378" y="56"/>
                  </a:lnTo>
                  <a:lnTo>
                    <a:pt x="442" y="95"/>
                  </a:lnTo>
                  <a:lnTo>
                    <a:pt x="484" y="129"/>
                  </a:lnTo>
                  <a:lnTo>
                    <a:pt x="513" y="163"/>
                  </a:lnTo>
                  <a:lnTo>
                    <a:pt x="527" y="198"/>
                  </a:lnTo>
                  <a:lnTo>
                    <a:pt x="532" y="238"/>
                  </a:lnTo>
                  <a:lnTo>
                    <a:pt x="533" y="282"/>
                  </a:lnTo>
                  <a:lnTo>
                    <a:pt x="533" y="337"/>
                  </a:lnTo>
                  <a:lnTo>
                    <a:pt x="534" y="390"/>
                  </a:lnTo>
                  <a:lnTo>
                    <a:pt x="536" y="437"/>
                  </a:lnTo>
                  <a:lnTo>
                    <a:pt x="539" y="476"/>
                  </a:lnTo>
                  <a:lnTo>
                    <a:pt x="541" y="510"/>
                  </a:lnTo>
                  <a:lnTo>
                    <a:pt x="536" y="539"/>
                  </a:lnTo>
                  <a:lnTo>
                    <a:pt x="529" y="566"/>
                  </a:lnTo>
                  <a:lnTo>
                    <a:pt x="513" y="592"/>
                  </a:lnTo>
                  <a:lnTo>
                    <a:pt x="490" y="619"/>
                  </a:lnTo>
                  <a:lnTo>
                    <a:pt x="463" y="644"/>
                  </a:lnTo>
                  <a:lnTo>
                    <a:pt x="442" y="667"/>
                  </a:lnTo>
                  <a:lnTo>
                    <a:pt x="425" y="687"/>
                  </a:lnTo>
                  <a:lnTo>
                    <a:pt x="410" y="707"/>
                  </a:lnTo>
                  <a:lnTo>
                    <a:pt x="395" y="722"/>
                  </a:lnTo>
                  <a:lnTo>
                    <a:pt x="378" y="739"/>
                  </a:lnTo>
                  <a:lnTo>
                    <a:pt x="357" y="754"/>
                  </a:lnTo>
                  <a:lnTo>
                    <a:pt x="332" y="771"/>
                  </a:lnTo>
                  <a:lnTo>
                    <a:pt x="299" y="791"/>
                  </a:lnTo>
                  <a:lnTo>
                    <a:pt x="262" y="819"/>
                  </a:lnTo>
                  <a:lnTo>
                    <a:pt x="223" y="852"/>
                  </a:lnTo>
                  <a:lnTo>
                    <a:pt x="186" y="887"/>
                  </a:lnTo>
                  <a:lnTo>
                    <a:pt x="152" y="919"/>
                  </a:lnTo>
                  <a:lnTo>
                    <a:pt x="125" y="947"/>
                  </a:lnTo>
                  <a:lnTo>
                    <a:pt x="107" y="966"/>
                  </a:lnTo>
                  <a:lnTo>
                    <a:pt x="101" y="974"/>
                  </a:lnTo>
                  <a:lnTo>
                    <a:pt x="30" y="946"/>
                  </a:lnTo>
                  <a:lnTo>
                    <a:pt x="0" y="913"/>
                  </a:lnTo>
                  <a:lnTo>
                    <a:pt x="0" y="873"/>
                  </a:lnTo>
                  <a:lnTo>
                    <a:pt x="23" y="830"/>
                  </a:lnTo>
                  <a:lnTo>
                    <a:pt x="57" y="783"/>
                  </a:lnTo>
                  <a:lnTo>
                    <a:pt x="98" y="736"/>
                  </a:lnTo>
                  <a:lnTo>
                    <a:pt x="133" y="687"/>
                  </a:lnTo>
                  <a:lnTo>
                    <a:pt x="158" y="640"/>
                  </a:lnTo>
                  <a:lnTo>
                    <a:pt x="174" y="588"/>
                  </a:lnTo>
                  <a:lnTo>
                    <a:pt x="194" y="533"/>
                  </a:lnTo>
                  <a:lnTo>
                    <a:pt x="214" y="472"/>
                  </a:lnTo>
                  <a:lnTo>
                    <a:pt x="230" y="411"/>
                  </a:lnTo>
                  <a:lnTo>
                    <a:pt x="241" y="349"/>
                  </a:lnTo>
                  <a:lnTo>
                    <a:pt x="244" y="292"/>
                  </a:lnTo>
                  <a:lnTo>
                    <a:pt x="235" y="238"/>
                  </a:lnTo>
                  <a:lnTo>
                    <a:pt x="215" y="192"/>
                  </a:lnTo>
                  <a:lnTo>
                    <a:pt x="186" y="152"/>
                  </a:lnTo>
                  <a:lnTo>
                    <a:pt x="166" y="120"/>
                  </a:lnTo>
                  <a:lnTo>
                    <a:pt x="149" y="93"/>
                  </a:lnTo>
                  <a:lnTo>
                    <a:pt x="140" y="72"/>
                  </a:lnTo>
                  <a:lnTo>
                    <a:pt x="134" y="53"/>
                  </a:lnTo>
                  <a:lnTo>
                    <a:pt x="136" y="38"/>
                  </a:lnTo>
                  <a:lnTo>
                    <a:pt x="143" y="25"/>
                  </a:lnTo>
                  <a:lnTo>
                    <a:pt x="155" y="14"/>
                  </a:lnTo>
                  <a:lnTo>
                    <a:pt x="172" y="4"/>
                  </a:lnTo>
                  <a:lnTo>
                    <a:pt x="193" y="1"/>
                  </a:lnTo>
                  <a:lnTo>
                    <a:pt x="216" y="0"/>
                  </a:lnTo>
                  <a:lnTo>
                    <a:pt x="239" y="2"/>
                  </a:lnTo>
                  <a:lnTo>
                    <a:pt x="258" y="5"/>
                  </a:lnTo>
                  <a:lnTo>
                    <a:pt x="276" y="10"/>
                  </a:lnTo>
                  <a:lnTo>
                    <a:pt x="287" y="12"/>
                  </a:lnTo>
                  <a:lnTo>
                    <a:pt x="293" y="14"/>
                  </a:lnTo>
                  <a:close/>
                </a:path>
              </a:pathLst>
            </a:custGeom>
            <a:solidFill>
              <a:srgbClr val="C27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8176" y="7162"/>
              <a:ext cx="163" cy="232"/>
            </a:xfrm>
            <a:custGeom>
              <a:avLst/>
              <a:gdLst>
                <a:gd name="T0" fmla="*/ 363 w 489"/>
                <a:gd name="T1" fmla="*/ 70 h 930"/>
                <a:gd name="T2" fmla="*/ 459 w 489"/>
                <a:gd name="T3" fmla="*/ 134 h 930"/>
                <a:gd name="T4" fmla="*/ 489 w 489"/>
                <a:gd name="T5" fmla="*/ 192 h 930"/>
                <a:gd name="T6" fmla="*/ 486 w 489"/>
                <a:gd name="T7" fmla="*/ 268 h 930"/>
                <a:gd name="T8" fmla="*/ 485 w 489"/>
                <a:gd name="T9" fmla="*/ 372 h 930"/>
                <a:gd name="T10" fmla="*/ 487 w 489"/>
                <a:gd name="T11" fmla="*/ 446 h 930"/>
                <a:gd name="T12" fmla="*/ 480 w 489"/>
                <a:gd name="T13" fmla="*/ 495 h 930"/>
                <a:gd name="T14" fmla="*/ 454 w 489"/>
                <a:gd name="T15" fmla="*/ 539 h 930"/>
                <a:gd name="T16" fmla="*/ 404 w 489"/>
                <a:gd name="T17" fmla="*/ 589 h 930"/>
                <a:gd name="T18" fmla="*/ 376 w 489"/>
                <a:gd name="T19" fmla="*/ 630 h 930"/>
                <a:gd name="T20" fmla="*/ 358 w 489"/>
                <a:gd name="T21" fmla="*/ 662 h 930"/>
                <a:gd name="T22" fmla="*/ 329 w 489"/>
                <a:gd name="T23" fmla="*/ 691 h 930"/>
                <a:gd name="T24" fmla="*/ 273 w 489"/>
                <a:gd name="T25" fmla="*/ 727 h 930"/>
                <a:gd name="T26" fmla="*/ 201 w 489"/>
                <a:gd name="T27" fmla="*/ 795 h 930"/>
                <a:gd name="T28" fmla="*/ 136 w 489"/>
                <a:gd name="T29" fmla="*/ 869 h 930"/>
                <a:gd name="T30" fmla="*/ 95 w 489"/>
                <a:gd name="T31" fmla="*/ 921 h 930"/>
                <a:gd name="T32" fmla="*/ 26 w 489"/>
                <a:gd name="T33" fmla="*/ 904 h 930"/>
                <a:gd name="T34" fmla="*/ 2 w 489"/>
                <a:gd name="T35" fmla="*/ 836 h 930"/>
                <a:gd name="T36" fmla="*/ 60 w 489"/>
                <a:gd name="T37" fmla="*/ 750 h 930"/>
                <a:gd name="T38" fmla="*/ 136 w 489"/>
                <a:gd name="T39" fmla="*/ 657 h 930"/>
                <a:gd name="T40" fmla="*/ 176 w 489"/>
                <a:gd name="T41" fmla="*/ 558 h 930"/>
                <a:gd name="T42" fmla="*/ 210 w 489"/>
                <a:gd name="T43" fmla="*/ 444 h 930"/>
                <a:gd name="T44" fmla="*/ 231 w 489"/>
                <a:gd name="T45" fmla="*/ 325 h 930"/>
                <a:gd name="T46" fmla="*/ 222 w 489"/>
                <a:gd name="T47" fmla="*/ 214 h 930"/>
                <a:gd name="T48" fmla="*/ 174 w 489"/>
                <a:gd name="T49" fmla="*/ 129 h 930"/>
                <a:gd name="T50" fmla="*/ 139 w 489"/>
                <a:gd name="T51" fmla="*/ 74 h 930"/>
                <a:gd name="T52" fmla="*/ 128 w 489"/>
                <a:gd name="T53" fmla="*/ 43 h 930"/>
                <a:gd name="T54" fmla="*/ 138 w 489"/>
                <a:gd name="T55" fmla="*/ 21 h 930"/>
                <a:gd name="T56" fmla="*/ 167 w 489"/>
                <a:gd name="T57" fmla="*/ 3 h 930"/>
                <a:gd name="T58" fmla="*/ 208 w 489"/>
                <a:gd name="T59" fmla="*/ 3 h 930"/>
                <a:gd name="T60" fmla="*/ 248 w 489"/>
                <a:gd name="T61" fmla="*/ 15 h 930"/>
                <a:gd name="T62" fmla="*/ 274 w 489"/>
                <a:gd name="T63" fmla="*/ 27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9" h="930">
                  <a:moveTo>
                    <a:pt x="279" y="29"/>
                  </a:moveTo>
                  <a:lnTo>
                    <a:pt x="363" y="70"/>
                  </a:lnTo>
                  <a:lnTo>
                    <a:pt x="423" y="104"/>
                  </a:lnTo>
                  <a:lnTo>
                    <a:pt x="459" y="134"/>
                  </a:lnTo>
                  <a:lnTo>
                    <a:pt x="481" y="163"/>
                  </a:lnTo>
                  <a:lnTo>
                    <a:pt x="489" y="192"/>
                  </a:lnTo>
                  <a:lnTo>
                    <a:pt x="489" y="226"/>
                  </a:lnTo>
                  <a:lnTo>
                    <a:pt x="486" y="268"/>
                  </a:lnTo>
                  <a:lnTo>
                    <a:pt x="485" y="321"/>
                  </a:lnTo>
                  <a:lnTo>
                    <a:pt x="485" y="372"/>
                  </a:lnTo>
                  <a:lnTo>
                    <a:pt x="487" y="414"/>
                  </a:lnTo>
                  <a:lnTo>
                    <a:pt x="487" y="446"/>
                  </a:lnTo>
                  <a:lnTo>
                    <a:pt x="486" y="474"/>
                  </a:lnTo>
                  <a:lnTo>
                    <a:pt x="480" y="495"/>
                  </a:lnTo>
                  <a:lnTo>
                    <a:pt x="471" y="517"/>
                  </a:lnTo>
                  <a:lnTo>
                    <a:pt x="454" y="539"/>
                  </a:lnTo>
                  <a:lnTo>
                    <a:pt x="430" y="565"/>
                  </a:lnTo>
                  <a:lnTo>
                    <a:pt x="404" y="589"/>
                  </a:lnTo>
                  <a:lnTo>
                    <a:pt x="387" y="611"/>
                  </a:lnTo>
                  <a:lnTo>
                    <a:pt x="376" y="630"/>
                  </a:lnTo>
                  <a:lnTo>
                    <a:pt x="367" y="648"/>
                  </a:lnTo>
                  <a:lnTo>
                    <a:pt x="358" y="662"/>
                  </a:lnTo>
                  <a:lnTo>
                    <a:pt x="347" y="678"/>
                  </a:lnTo>
                  <a:lnTo>
                    <a:pt x="329" y="691"/>
                  </a:lnTo>
                  <a:lnTo>
                    <a:pt x="305" y="707"/>
                  </a:lnTo>
                  <a:lnTo>
                    <a:pt x="273" y="727"/>
                  </a:lnTo>
                  <a:lnTo>
                    <a:pt x="237" y="758"/>
                  </a:lnTo>
                  <a:lnTo>
                    <a:pt x="201" y="795"/>
                  </a:lnTo>
                  <a:lnTo>
                    <a:pt x="167" y="834"/>
                  </a:lnTo>
                  <a:lnTo>
                    <a:pt x="136" y="869"/>
                  </a:lnTo>
                  <a:lnTo>
                    <a:pt x="111" y="900"/>
                  </a:lnTo>
                  <a:lnTo>
                    <a:pt x="95" y="921"/>
                  </a:lnTo>
                  <a:lnTo>
                    <a:pt x="89" y="930"/>
                  </a:lnTo>
                  <a:lnTo>
                    <a:pt x="26" y="904"/>
                  </a:lnTo>
                  <a:lnTo>
                    <a:pt x="0" y="872"/>
                  </a:lnTo>
                  <a:lnTo>
                    <a:pt x="2" y="836"/>
                  </a:lnTo>
                  <a:lnTo>
                    <a:pt x="26" y="795"/>
                  </a:lnTo>
                  <a:lnTo>
                    <a:pt x="60" y="750"/>
                  </a:lnTo>
                  <a:lnTo>
                    <a:pt x="101" y="704"/>
                  </a:lnTo>
                  <a:lnTo>
                    <a:pt x="136" y="657"/>
                  </a:lnTo>
                  <a:lnTo>
                    <a:pt x="160" y="610"/>
                  </a:lnTo>
                  <a:lnTo>
                    <a:pt x="176" y="558"/>
                  </a:lnTo>
                  <a:lnTo>
                    <a:pt x="194" y="504"/>
                  </a:lnTo>
                  <a:lnTo>
                    <a:pt x="210" y="444"/>
                  </a:lnTo>
                  <a:lnTo>
                    <a:pt x="224" y="384"/>
                  </a:lnTo>
                  <a:lnTo>
                    <a:pt x="231" y="325"/>
                  </a:lnTo>
                  <a:lnTo>
                    <a:pt x="232" y="267"/>
                  </a:lnTo>
                  <a:lnTo>
                    <a:pt x="222" y="214"/>
                  </a:lnTo>
                  <a:lnTo>
                    <a:pt x="201" y="169"/>
                  </a:lnTo>
                  <a:lnTo>
                    <a:pt x="174" y="129"/>
                  </a:lnTo>
                  <a:lnTo>
                    <a:pt x="154" y="99"/>
                  </a:lnTo>
                  <a:lnTo>
                    <a:pt x="139" y="74"/>
                  </a:lnTo>
                  <a:lnTo>
                    <a:pt x="132" y="58"/>
                  </a:lnTo>
                  <a:lnTo>
                    <a:pt x="128" y="43"/>
                  </a:lnTo>
                  <a:lnTo>
                    <a:pt x="131" y="32"/>
                  </a:lnTo>
                  <a:lnTo>
                    <a:pt x="138" y="21"/>
                  </a:lnTo>
                  <a:lnTo>
                    <a:pt x="152" y="11"/>
                  </a:lnTo>
                  <a:lnTo>
                    <a:pt x="167" y="3"/>
                  </a:lnTo>
                  <a:lnTo>
                    <a:pt x="187" y="0"/>
                  </a:lnTo>
                  <a:lnTo>
                    <a:pt x="208" y="3"/>
                  </a:lnTo>
                  <a:lnTo>
                    <a:pt x="229" y="8"/>
                  </a:lnTo>
                  <a:lnTo>
                    <a:pt x="248" y="15"/>
                  </a:lnTo>
                  <a:lnTo>
                    <a:pt x="263" y="21"/>
                  </a:lnTo>
                  <a:lnTo>
                    <a:pt x="274" y="27"/>
                  </a:lnTo>
                  <a:lnTo>
                    <a:pt x="279" y="29"/>
                  </a:lnTo>
                  <a:close/>
                </a:path>
              </a:pathLst>
            </a:custGeom>
            <a:solidFill>
              <a:srgbClr val="AD5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8183" y="7169"/>
              <a:ext cx="151" cy="221"/>
            </a:xfrm>
            <a:custGeom>
              <a:avLst/>
              <a:gdLst>
                <a:gd name="T0" fmla="*/ 349 w 453"/>
                <a:gd name="T1" fmla="*/ 83 h 884"/>
                <a:gd name="T2" fmla="*/ 436 w 453"/>
                <a:gd name="T3" fmla="*/ 138 h 884"/>
                <a:gd name="T4" fmla="*/ 453 w 453"/>
                <a:gd name="T5" fmla="*/ 184 h 884"/>
                <a:gd name="T6" fmla="*/ 441 w 453"/>
                <a:gd name="T7" fmla="*/ 251 h 884"/>
                <a:gd name="T8" fmla="*/ 438 w 453"/>
                <a:gd name="T9" fmla="*/ 353 h 884"/>
                <a:gd name="T10" fmla="*/ 437 w 453"/>
                <a:gd name="T11" fmla="*/ 417 h 884"/>
                <a:gd name="T12" fmla="*/ 426 w 453"/>
                <a:gd name="T13" fmla="*/ 453 h 884"/>
                <a:gd name="T14" fmla="*/ 395 w 453"/>
                <a:gd name="T15" fmla="*/ 485 h 884"/>
                <a:gd name="T16" fmla="*/ 346 w 453"/>
                <a:gd name="T17" fmla="*/ 533 h 884"/>
                <a:gd name="T18" fmla="*/ 327 w 453"/>
                <a:gd name="T19" fmla="*/ 571 h 884"/>
                <a:gd name="T20" fmla="*/ 321 w 453"/>
                <a:gd name="T21" fmla="*/ 601 h 884"/>
                <a:gd name="T22" fmla="*/ 302 w 453"/>
                <a:gd name="T23" fmla="*/ 627 h 884"/>
                <a:gd name="T24" fmla="*/ 246 w 453"/>
                <a:gd name="T25" fmla="*/ 664 h 884"/>
                <a:gd name="T26" fmla="*/ 180 w 453"/>
                <a:gd name="T27" fmla="*/ 736 h 884"/>
                <a:gd name="T28" fmla="*/ 119 w 453"/>
                <a:gd name="T29" fmla="*/ 818 h 884"/>
                <a:gd name="T30" fmla="*/ 83 w 453"/>
                <a:gd name="T31" fmla="*/ 874 h 884"/>
                <a:gd name="T32" fmla="*/ 20 w 453"/>
                <a:gd name="T33" fmla="*/ 862 h 884"/>
                <a:gd name="T34" fmla="*/ 4 w 453"/>
                <a:gd name="T35" fmla="*/ 798 h 884"/>
                <a:gd name="T36" fmla="*/ 64 w 453"/>
                <a:gd name="T37" fmla="*/ 716 h 884"/>
                <a:gd name="T38" fmla="*/ 138 w 453"/>
                <a:gd name="T39" fmla="*/ 625 h 884"/>
                <a:gd name="T40" fmla="*/ 177 w 453"/>
                <a:gd name="T41" fmla="*/ 528 h 884"/>
                <a:gd name="T42" fmla="*/ 207 w 453"/>
                <a:gd name="T43" fmla="*/ 414 h 884"/>
                <a:gd name="T44" fmla="*/ 222 w 453"/>
                <a:gd name="T45" fmla="*/ 297 h 884"/>
                <a:gd name="T46" fmla="*/ 210 w 453"/>
                <a:gd name="T47" fmla="*/ 189 h 884"/>
                <a:gd name="T48" fmla="*/ 160 w 453"/>
                <a:gd name="T49" fmla="*/ 105 h 884"/>
                <a:gd name="T50" fmla="*/ 129 w 453"/>
                <a:gd name="T51" fmla="*/ 58 h 884"/>
                <a:gd name="T52" fmla="*/ 121 w 453"/>
                <a:gd name="T53" fmla="*/ 33 h 884"/>
                <a:gd name="T54" fmla="*/ 134 w 453"/>
                <a:gd name="T55" fmla="*/ 17 h 884"/>
                <a:gd name="T56" fmla="*/ 163 w 453"/>
                <a:gd name="T57" fmla="*/ 0 h 884"/>
                <a:gd name="T58" fmla="*/ 202 w 453"/>
                <a:gd name="T59" fmla="*/ 4 h 884"/>
                <a:gd name="T60" fmla="*/ 238 w 453"/>
                <a:gd name="T61" fmla="*/ 23 h 884"/>
                <a:gd name="T62" fmla="*/ 262 w 453"/>
                <a:gd name="T63" fmla="*/ 4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3" h="884">
                  <a:moveTo>
                    <a:pt x="266" y="43"/>
                  </a:moveTo>
                  <a:lnTo>
                    <a:pt x="349" y="83"/>
                  </a:lnTo>
                  <a:lnTo>
                    <a:pt x="404" y="114"/>
                  </a:lnTo>
                  <a:lnTo>
                    <a:pt x="436" y="138"/>
                  </a:lnTo>
                  <a:lnTo>
                    <a:pt x="451" y="162"/>
                  </a:lnTo>
                  <a:lnTo>
                    <a:pt x="453" y="184"/>
                  </a:lnTo>
                  <a:lnTo>
                    <a:pt x="448" y="214"/>
                  </a:lnTo>
                  <a:lnTo>
                    <a:pt x="441" y="251"/>
                  </a:lnTo>
                  <a:lnTo>
                    <a:pt x="438" y="303"/>
                  </a:lnTo>
                  <a:lnTo>
                    <a:pt x="438" y="353"/>
                  </a:lnTo>
                  <a:lnTo>
                    <a:pt x="438" y="391"/>
                  </a:lnTo>
                  <a:lnTo>
                    <a:pt x="437" y="417"/>
                  </a:lnTo>
                  <a:lnTo>
                    <a:pt x="434" y="437"/>
                  </a:lnTo>
                  <a:lnTo>
                    <a:pt x="426" y="453"/>
                  </a:lnTo>
                  <a:lnTo>
                    <a:pt x="414" y="468"/>
                  </a:lnTo>
                  <a:lnTo>
                    <a:pt x="395" y="485"/>
                  </a:lnTo>
                  <a:lnTo>
                    <a:pt x="370" y="509"/>
                  </a:lnTo>
                  <a:lnTo>
                    <a:pt x="346" y="533"/>
                  </a:lnTo>
                  <a:lnTo>
                    <a:pt x="333" y="554"/>
                  </a:lnTo>
                  <a:lnTo>
                    <a:pt x="327" y="571"/>
                  </a:lnTo>
                  <a:lnTo>
                    <a:pt x="325" y="588"/>
                  </a:lnTo>
                  <a:lnTo>
                    <a:pt x="321" y="601"/>
                  </a:lnTo>
                  <a:lnTo>
                    <a:pt x="315" y="614"/>
                  </a:lnTo>
                  <a:lnTo>
                    <a:pt x="302" y="627"/>
                  </a:lnTo>
                  <a:lnTo>
                    <a:pt x="279" y="643"/>
                  </a:lnTo>
                  <a:lnTo>
                    <a:pt x="246" y="664"/>
                  </a:lnTo>
                  <a:lnTo>
                    <a:pt x="213" y="697"/>
                  </a:lnTo>
                  <a:lnTo>
                    <a:pt x="180" y="736"/>
                  </a:lnTo>
                  <a:lnTo>
                    <a:pt x="149" y="778"/>
                  </a:lnTo>
                  <a:lnTo>
                    <a:pt x="119" y="818"/>
                  </a:lnTo>
                  <a:lnTo>
                    <a:pt x="97" y="851"/>
                  </a:lnTo>
                  <a:lnTo>
                    <a:pt x="83" y="874"/>
                  </a:lnTo>
                  <a:lnTo>
                    <a:pt x="78" y="884"/>
                  </a:lnTo>
                  <a:lnTo>
                    <a:pt x="20" y="862"/>
                  </a:lnTo>
                  <a:lnTo>
                    <a:pt x="0" y="833"/>
                  </a:lnTo>
                  <a:lnTo>
                    <a:pt x="4" y="798"/>
                  </a:lnTo>
                  <a:lnTo>
                    <a:pt x="29" y="759"/>
                  </a:lnTo>
                  <a:lnTo>
                    <a:pt x="64" y="716"/>
                  </a:lnTo>
                  <a:lnTo>
                    <a:pt x="103" y="672"/>
                  </a:lnTo>
                  <a:lnTo>
                    <a:pt x="138" y="625"/>
                  </a:lnTo>
                  <a:lnTo>
                    <a:pt x="162" y="579"/>
                  </a:lnTo>
                  <a:lnTo>
                    <a:pt x="177" y="528"/>
                  </a:lnTo>
                  <a:lnTo>
                    <a:pt x="193" y="473"/>
                  </a:lnTo>
                  <a:lnTo>
                    <a:pt x="207" y="414"/>
                  </a:lnTo>
                  <a:lnTo>
                    <a:pt x="218" y="356"/>
                  </a:lnTo>
                  <a:lnTo>
                    <a:pt x="222" y="297"/>
                  </a:lnTo>
                  <a:lnTo>
                    <a:pt x="221" y="241"/>
                  </a:lnTo>
                  <a:lnTo>
                    <a:pt x="210" y="189"/>
                  </a:lnTo>
                  <a:lnTo>
                    <a:pt x="187" y="144"/>
                  </a:lnTo>
                  <a:lnTo>
                    <a:pt x="160" y="105"/>
                  </a:lnTo>
                  <a:lnTo>
                    <a:pt x="141" y="77"/>
                  </a:lnTo>
                  <a:lnTo>
                    <a:pt x="129" y="58"/>
                  </a:lnTo>
                  <a:lnTo>
                    <a:pt x="123" y="44"/>
                  </a:lnTo>
                  <a:lnTo>
                    <a:pt x="121" y="33"/>
                  </a:lnTo>
                  <a:lnTo>
                    <a:pt x="126" y="25"/>
                  </a:lnTo>
                  <a:lnTo>
                    <a:pt x="134" y="17"/>
                  </a:lnTo>
                  <a:lnTo>
                    <a:pt x="147" y="8"/>
                  </a:lnTo>
                  <a:lnTo>
                    <a:pt x="163" y="0"/>
                  </a:lnTo>
                  <a:lnTo>
                    <a:pt x="182" y="0"/>
                  </a:lnTo>
                  <a:lnTo>
                    <a:pt x="202" y="4"/>
                  </a:lnTo>
                  <a:lnTo>
                    <a:pt x="221" y="13"/>
                  </a:lnTo>
                  <a:lnTo>
                    <a:pt x="238" y="23"/>
                  </a:lnTo>
                  <a:lnTo>
                    <a:pt x="253" y="33"/>
                  </a:lnTo>
                  <a:lnTo>
                    <a:pt x="262" y="40"/>
                  </a:lnTo>
                  <a:lnTo>
                    <a:pt x="266" y="43"/>
                  </a:lnTo>
                  <a:close/>
                </a:path>
              </a:pathLst>
            </a:custGeom>
            <a:solidFill>
              <a:srgbClr val="994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8189" y="7175"/>
              <a:ext cx="141" cy="210"/>
            </a:xfrm>
            <a:custGeom>
              <a:avLst/>
              <a:gdLst>
                <a:gd name="T0" fmla="*/ 336 w 422"/>
                <a:gd name="T1" fmla="*/ 99 h 843"/>
                <a:gd name="T2" fmla="*/ 414 w 422"/>
                <a:gd name="T3" fmla="*/ 145 h 843"/>
                <a:gd name="T4" fmla="*/ 417 w 422"/>
                <a:gd name="T5" fmla="*/ 181 h 843"/>
                <a:gd name="T6" fmla="*/ 396 w 422"/>
                <a:gd name="T7" fmla="*/ 239 h 843"/>
                <a:gd name="T8" fmla="*/ 391 w 422"/>
                <a:gd name="T9" fmla="*/ 338 h 843"/>
                <a:gd name="T10" fmla="*/ 387 w 422"/>
                <a:gd name="T11" fmla="*/ 391 h 843"/>
                <a:gd name="T12" fmla="*/ 371 w 422"/>
                <a:gd name="T13" fmla="*/ 412 h 843"/>
                <a:gd name="T14" fmla="*/ 338 w 422"/>
                <a:gd name="T15" fmla="*/ 434 h 843"/>
                <a:gd name="T16" fmla="*/ 290 w 422"/>
                <a:gd name="T17" fmla="*/ 481 h 843"/>
                <a:gd name="T18" fmla="*/ 279 w 422"/>
                <a:gd name="T19" fmla="*/ 517 h 843"/>
                <a:gd name="T20" fmla="*/ 286 w 422"/>
                <a:gd name="T21" fmla="*/ 543 h 843"/>
                <a:gd name="T22" fmla="*/ 275 w 422"/>
                <a:gd name="T23" fmla="*/ 567 h 843"/>
                <a:gd name="T24" fmla="*/ 223 w 422"/>
                <a:gd name="T25" fmla="*/ 605 h 843"/>
                <a:gd name="T26" fmla="*/ 160 w 422"/>
                <a:gd name="T27" fmla="*/ 682 h 843"/>
                <a:gd name="T28" fmla="*/ 105 w 422"/>
                <a:gd name="T29" fmla="*/ 771 h 843"/>
                <a:gd name="T30" fmla="*/ 72 w 422"/>
                <a:gd name="T31" fmla="*/ 833 h 843"/>
                <a:gd name="T32" fmla="*/ 18 w 422"/>
                <a:gd name="T33" fmla="*/ 823 h 843"/>
                <a:gd name="T34" fmla="*/ 8 w 422"/>
                <a:gd name="T35" fmla="*/ 763 h 843"/>
                <a:gd name="T36" fmla="*/ 69 w 422"/>
                <a:gd name="T37" fmla="*/ 685 h 843"/>
                <a:gd name="T38" fmla="*/ 142 w 422"/>
                <a:gd name="T39" fmla="*/ 596 h 843"/>
                <a:gd name="T40" fmla="*/ 181 w 422"/>
                <a:gd name="T41" fmla="*/ 499 h 843"/>
                <a:gd name="T42" fmla="*/ 207 w 422"/>
                <a:gd name="T43" fmla="*/ 390 h 843"/>
                <a:gd name="T44" fmla="*/ 216 w 422"/>
                <a:gd name="T45" fmla="*/ 275 h 843"/>
                <a:gd name="T46" fmla="*/ 198 w 422"/>
                <a:gd name="T47" fmla="*/ 169 h 843"/>
                <a:gd name="T48" fmla="*/ 149 w 422"/>
                <a:gd name="T49" fmla="*/ 86 h 843"/>
                <a:gd name="T50" fmla="*/ 121 w 422"/>
                <a:gd name="T51" fmla="*/ 43 h 843"/>
                <a:gd name="T52" fmla="*/ 116 w 422"/>
                <a:gd name="T53" fmla="*/ 27 h 843"/>
                <a:gd name="T54" fmla="*/ 132 w 422"/>
                <a:gd name="T55" fmla="*/ 17 h 843"/>
                <a:gd name="T56" fmla="*/ 161 w 422"/>
                <a:gd name="T57" fmla="*/ 0 h 843"/>
                <a:gd name="T58" fmla="*/ 197 w 422"/>
                <a:gd name="T59" fmla="*/ 10 h 843"/>
                <a:gd name="T60" fmla="*/ 229 w 422"/>
                <a:gd name="T61" fmla="*/ 35 h 843"/>
                <a:gd name="T62" fmla="*/ 250 w 422"/>
                <a:gd name="T63" fmla="*/ 56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843">
                  <a:moveTo>
                    <a:pt x="254" y="60"/>
                  </a:moveTo>
                  <a:lnTo>
                    <a:pt x="336" y="99"/>
                  </a:lnTo>
                  <a:lnTo>
                    <a:pt x="387" y="126"/>
                  </a:lnTo>
                  <a:lnTo>
                    <a:pt x="414" y="145"/>
                  </a:lnTo>
                  <a:lnTo>
                    <a:pt x="422" y="163"/>
                  </a:lnTo>
                  <a:lnTo>
                    <a:pt x="417" y="181"/>
                  </a:lnTo>
                  <a:lnTo>
                    <a:pt x="407" y="205"/>
                  </a:lnTo>
                  <a:lnTo>
                    <a:pt x="396" y="239"/>
                  </a:lnTo>
                  <a:lnTo>
                    <a:pt x="392" y="290"/>
                  </a:lnTo>
                  <a:lnTo>
                    <a:pt x="391" y="338"/>
                  </a:lnTo>
                  <a:lnTo>
                    <a:pt x="390" y="371"/>
                  </a:lnTo>
                  <a:lnTo>
                    <a:pt x="387" y="391"/>
                  </a:lnTo>
                  <a:lnTo>
                    <a:pt x="382" y="404"/>
                  </a:lnTo>
                  <a:lnTo>
                    <a:pt x="371" y="412"/>
                  </a:lnTo>
                  <a:lnTo>
                    <a:pt x="358" y="422"/>
                  </a:lnTo>
                  <a:lnTo>
                    <a:pt x="338" y="434"/>
                  </a:lnTo>
                  <a:lnTo>
                    <a:pt x="313" y="457"/>
                  </a:lnTo>
                  <a:lnTo>
                    <a:pt x="290" y="481"/>
                  </a:lnTo>
                  <a:lnTo>
                    <a:pt x="281" y="501"/>
                  </a:lnTo>
                  <a:lnTo>
                    <a:pt x="279" y="517"/>
                  </a:lnTo>
                  <a:lnTo>
                    <a:pt x="284" y="532"/>
                  </a:lnTo>
                  <a:lnTo>
                    <a:pt x="286" y="543"/>
                  </a:lnTo>
                  <a:lnTo>
                    <a:pt x="285" y="555"/>
                  </a:lnTo>
                  <a:lnTo>
                    <a:pt x="275" y="567"/>
                  </a:lnTo>
                  <a:lnTo>
                    <a:pt x="254" y="582"/>
                  </a:lnTo>
                  <a:lnTo>
                    <a:pt x="223" y="605"/>
                  </a:lnTo>
                  <a:lnTo>
                    <a:pt x="191" y="640"/>
                  </a:lnTo>
                  <a:lnTo>
                    <a:pt x="160" y="682"/>
                  </a:lnTo>
                  <a:lnTo>
                    <a:pt x="132" y="727"/>
                  </a:lnTo>
                  <a:lnTo>
                    <a:pt x="105" y="771"/>
                  </a:lnTo>
                  <a:lnTo>
                    <a:pt x="86" y="807"/>
                  </a:lnTo>
                  <a:lnTo>
                    <a:pt x="72" y="833"/>
                  </a:lnTo>
                  <a:lnTo>
                    <a:pt x="68" y="843"/>
                  </a:lnTo>
                  <a:lnTo>
                    <a:pt x="18" y="823"/>
                  </a:lnTo>
                  <a:lnTo>
                    <a:pt x="0" y="796"/>
                  </a:lnTo>
                  <a:lnTo>
                    <a:pt x="8" y="763"/>
                  </a:lnTo>
                  <a:lnTo>
                    <a:pt x="34" y="727"/>
                  </a:lnTo>
                  <a:lnTo>
                    <a:pt x="69" y="685"/>
                  </a:lnTo>
                  <a:lnTo>
                    <a:pt x="108" y="642"/>
                  </a:lnTo>
                  <a:lnTo>
                    <a:pt x="142" y="596"/>
                  </a:lnTo>
                  <a:lnTo>
                    <a:pt x="166" y="550"/>
                  </a:lnTo>
                  <a:lnTo>
                    <a:pt x="181" y="499"/>
                  </a:lnTo>
                  <a:lnTo>
                    <a:pt x="195" y="446"/>
                  </a:lnTo>
                  <a:lnTo>
                    <a:pt x="207" y="390"/>
                  </a:lnTo>
                  <a:lnTo>
                    <a:pt x="215" y="332"/>
                  </a:lnTo>
                  <a:lnTo>
                    <a:pt x="216" y="275"/>
                  </a:lnTo>
                  <a:lnTo>
                    <a:pt x="212" y="221"/>
                  </a:lnTo>
                  <a:lnTo>
                    <a:pt x="198" y="169"/>
                  </a:lnTo>
                  <a:lnTo>
                    <a:pt x="175" y="123"/>
                  </a:lnTo>
                  <a:lnTo>
                    <a:pt x="149" y="86"/>
                  </a:lnTo>
                  <a:lnTo>
                    <a:pt x="132" y="60"/>
                  </a:lnTo>
                  <a:lnTo>
                    <a:pt x="121" y="43"/>
                  </a:lnTo>
                  <a:lnTo>
                    <a:pt x="117" y="34"/>
                  </a:lnTo>
                  <a:lnTo>
                    <a:pt x="116" y="27"/>
                  </a:lnTo>
                  <a:lnTo>
                    <a:pt x="122" y="22"/>
                  </a:lnTo>
                  <a:lnTo>
                    <a:pt x="132" y="17"/>
                  </a:lnTo>
                  <a:lnTo>
                    <a:pt x="146" y="8"/>
                  </a:lnTo>
                  <a:lnTo>
                    <a:pt x="161" y="0"/>
                  </a:lnTo>
                  <a:lnTo>
                    <a:pt x="179" y="3"/>
                  </a:lnTo>
                  <a:lnTo>
                    <a:pt x="197" y="10"/>
                  </a:lnTo>
                  <a:lnTo>
                    <a:pt x="215" y="22"/>
                  </a:lnTo>
                  <a:lnTo>
                    <a:pt x="229" y="35"/>
                  </a:lnTo>
                  <a:lnTo>
                    <a:pt x="242" y="47"/>
                  </a:lnTo>
                  <a:lnTo>
                    <a:pt x="250" y="56"/>
                  </a:lnTo>
                  <a:lnTo>
                    <a:pt x="254" y="60"/>
                  </a:lnTo>
                  <a:close/>
                </a:path>
              </a:pathLst>
            </a:custGeom>
            <a:solidFill>
              <a:srgbClr val="85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045" r="23864"/>
          <a:stretch>
            <a:fillRect/>
          </a:stretch>
        </p:blipFill>
        <p:spPr bwMode="auto">
          <a:xfrm>
            <a:off x="0" y="538162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MC90023315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08285" flipH="1">
            <a:off x="6806152" y="794839"/>
            <a:ext cx="1692983" cy="15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668" r="11941"/>
          <a:stretch>
            <a:fillRect/>
          </a:stretch>
        </p:blipFill>
        <p:spPr bwMode="auto">
          <a:xfrm>
            <a:off x="0" y="533400"/>
            <a:ext cx="9144000" cy="558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3" descr="MC90023315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08285" flipH="1">
            <a:off x="6882352" y="794839"/>
            <a:ext cx="1692983" cy="15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307</Words>
  <Application>Microsoft Office PowerPoint</Application>
  <PresentationFormat>On-screen Show (4:3)</PresentationFormat>
  <Paragraphs>75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MelCase</dc:creator>
  <cp:lastModifiedBy>McDonald, Benjamin</cp:lastModifiedBy>
  <cp:revision>153</cp:revision>
  <dcterms:created xsi:type="dcterms:W3CDTF">2011-10-17T00:28:55Z</dcterms:created>
  <dcterms:modified xsi:type="dcterms:W3CDTF">2014-08-12T17:26:43Z</dcterms:modified>
</cp:coreProperties>
</file>