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5" r:id="rId4"/>
    <p:sldId id="265" r:id="rId5"/>
    <p:sldId id="270" r:id="rId6"/>
    <p:sldId id="267" r:id="rId7"/>
    <p:sldId id="276" r:id="rId8"/>
    <p:sldId id="277" r:id="rId9"/>
    <p:sldId id="272" r:id="rId10"/>
    <p:sldId id="266" r:id="rId11"/>
    <p:sldId id="259" r:id="rId12"/>
    <p:sldId id="257" r:id="rId13"/>
    <p:sldId id="273" r:id="rId14"/>
    <p:sldId id="274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37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8901" autoAdjust="0"/>
  </p:normalViewPr>
  <p:slideViewPr>
    <p:cSldViewPr>
      <p:cViewPr>
        <p:scale>
          <a:sx n="60" d="100"/>
          <a:sy n="60" d="100"/>
        </p:scale>
        <p:origin x="-1518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785F71F-CFC5-4DDB-89F1-81F8AAF0BB8F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2C02CA8-4502-45AA-86BB-2B9F1E9239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658/0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sbs.cmich.edu/fattah/courses/empirical/03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lmu.edu/content.php?pid=10084&amp;sid=19652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lmu.edu/content.php?pid=10084&amp;sid=19652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cc.edu/clrc/files/wl/downloads/DevelopingaThesisStatemen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Multi-Genre Project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Paper Basics</a:t>
            </a:r>
            <a:endParaRPr lang="en-US" sz="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010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Thesis (</a:t>
            </a:r>
            <a:r>
              <a:rPr lang="en-US" dirty="0"/>
              <a:t>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3837"/>
            <a:ext cx="8458200" cy="4678363"/>
          </a:xfrm>
        </p:spPr>
        <p:txBody>
          <a:bodyPr>
            <a:norm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Example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</a:t>
            </a:r>
            <a:r>
              <a:rPr lang="en-US" sz="3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Correctional facilities provide inadequate education.”</a:t>
            </a:r>
          </a:p>
          <a:p>
            <a:endParaRPr lang="en-US" sz="3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</a:t>
            </a:r>
            <a:r>
              <a:rPr lang="en-US" sz="3400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</a:t>
            </a:r>
            <a:r>
              <a:rPr lang="en-US" sz="3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for </a:t>
            </a:r>
            <a:r>
              <a:rPr lang="en-US" sz="34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inmates in </a:t>
            </a:r>
            <a:r>
              <a:rPr lang="en-US" sz="3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correctional </a:t>
            </a:r>
            <a:r>
              <a:rPr lang="en-US" sz="34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facilities </a:t>
            </a:r>
            <a:r>
              <a:rPr lang="en-US" sz="3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significantly helps reduce the rate of </a:t>
            </a:r>
            <a:r>
              <a:rPr lang="en-US" sz="34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recidivism.”	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In-Text 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Anytime you quote/paraphrase information, you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cite where it came from.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citation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quote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paraphrase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include: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author’s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#,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 period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parentheses.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690291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In-Text Citations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author’s name is written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quote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The mother in </a:t>
            </a:r>
            <a:r>
              <a:rPr lang="en-US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Tears of a Tiger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“active in sorority activities” (Draper 46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author’s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written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quote: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Draper’s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is “active in sorority 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activities”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(46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15414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30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Cited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written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research facts that you used in your essay to support your thesis.</a:t>
            </a:r>
          </a:p>
          <a:p>
            <a:pPr marL="0" indent="0"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MLA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documentation rules!!!</a:t>
            </a:r>
          </a:p>
          <a:p>
            <a:pPr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the list by organizing your source cards alphabetically </a:t>
            </a:r>
            <a:r>
              <a:rPr lang="en-US" sz="3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first word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then just type up your source cards and title the page.</a:t>
            </a:r>
          </a:p>
          <a:p>
            <a:endParaRPr lang="en-US" sz="3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0316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 </a:t>
            </a:r>
            <a:r>
              <a:rPr lang="en-US" dirty="0"/>
              <a:t>Cited (cont’d)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93837"/>
            <a:ext cx="7620000" cy="3078163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/>
          <a:p>
            <a:pPr lvl="0">
              <a:buClr>
                <a:schemeClr val="accent1"/>
              </a:buClr>
              <a:buSzPct val="70000"/>
            </a:pP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</a:rPr>
              <a:t>(example) 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	</a:t>
            </a:r>
            <a:r>
              <a:rPr lang="en-US" sz="24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Works Cited</a:t>
            </a:r>
            <a:endParaRPr kumimoji="0" lang="en-US" sz="24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4" t="27948" r="15261" b="13626"/>
          <a:stretch/>
        </p:blipFill>
        <p:spPr bwMode="auto">
          <a:xfrm>
            <a:off x="838200" y="1981200"/>
            <a:ext cx="76200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3658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://owl.english.purdue.edu/owl/resource/658/01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83920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037"/>
            <a:ext cx="77724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include?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Research Question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upporting paragraphs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Conclusion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Cited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57085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Font:  Times New Roman, 12pt size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Double-spaced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paragraphs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3-5 pages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1-2… Not 6-7…)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“I” statements</a:t>
            </a:r>
          </a:p>
          <a:p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51096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choosing 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topic, you need to develop 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question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question should be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thought-provoking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researchable.</a:t>
            </a:r>
          </a:p>
          <a:p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HELP: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http://www.chsbs.cmich.edu/fattah/courses/empirical/03.htm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50593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Example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they offer education in correctional facilities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Example</a:t>
            </a: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6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oes </a:t>
            </a:r>
            <a:r>
              <a:rPr lang="en-US" sz="36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in correctional facilities play a role in reducing recidivism?”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65261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Focusing on your chosen topic, write down some potential research questions.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use the following organizer to test whether it is GOOD or BAD: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libguides.lmu.edu/content.php?pid=10084&amp;sid=1965230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Brainstorming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Focusing on your chosen topic, write down some potential research questions.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use the following organizer to test whether it is GOOD or BAD: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libguides.lmu.edu/content.php?pid=10084&amp;sid=1965230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13806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9" t="83066" r="10001" b="15301"/>
          <a:stretch/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9" t="20205" r="10001" b="15301"/>
          <a:stretch/>
        </p:blipFill>
        <p:spPr bwMode="auto">
          <a:xfrm>
            <a:off x="0" y="152400"/>
            <a:ext cx="9220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34282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that you have written your research question,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and balanced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of your research findings.  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answer to the research question?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http://www.sbcc.edu/clrc/files/wl/downloads/DevelopingaThesisStatement.pdf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424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956</TotalTime>
  <Words>439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Multi-Genre Project</vt:lpstr>
      <vt:lpstr>Research Paper</vt:lpstr>
      <vt:lpstr>Formatting</vt:lpstr>
      <vt:lpstr>Research Question</vt:lpstr>
      <vt:lpstr>Research Question (cont’d)</vt:lpstr>
      <vt:lpstr>Brainstorming</vt:lpstr>
      <vt:lpstr>Brainstorming (cont’d)</vt:lpstr>
      <vt:lpstr>PowerPoint Presentation</vt:lpstr>
      <vt:lpstr>Creating a Thesis</vt:lpstr>
      <vt:lpstr>Creating a Thesis (cont’d)</vt:lpstr>
      <vt:lpstr>In-Text Citations </vt:lpstr>
      <vt:lpstr>In-Text Citations (cont’d) </vt:lpstr>
      <vt:lpstr>Works Cited </vt:lpstr>
      <vt:lpstr>Works Cited (cont’d)</vt:lpstr>
      <vt:lpstr>Research Help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Multi-Genre Project</dc:title>
  <dc:creator>de Courten, Candace</dc:creator>
  <cp:lastModifiedBy>McDonald, Benjamin</cp:lastModifiedBy>
  <cp:revision>166</cp:revision>
  <dcterms:created xsi:type="dcterms:W3CDTF">2011-12-14T14:03:57Z</dcterms:created>
  <dcterms:modified xsi:type="dcterms:W3CDTF">2015-04-08T17:02:06Z</dcterms:modified>
</cp:coreProperties>
</file>