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4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3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5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0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4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0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8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2134-D2AD-4C50-9450-581477FEAE8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89E9E-7FCB-43C6-B15F-D82824733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WcxwEnY5vg" TargetMode="External"/><Relationship Id="rId2" Type="http://schemas.openxmlformats.org/officeDocument/2006/relationships/hyperlink" Target="https://www.youtube.com/watch?v=TcWPiHjIEx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RNQ_kl-gB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972" t="24074" r="17360" b="11111"/>
          <a:stretch/>
        </p:blipFill>
        <p:spPr>
          <a:xfrm>
            <a:off x="241663" y="304800"/>
            <a:ext cx="867373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 Test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Find your answer sheet</a:t>
            </a:r>
          </a:p>
          <a:p>
            <a:r>
              <a:rPr lang="en-US" b="1" dirty="0" smtClean="0"/>
              <a:t>Sit down</a:t>
            </a:r>
          </a:p>
          <a:p>
            <a:r>
              <a:rPr lang="en-US" b="1" dirty="0" smtClean="0"/>
              <a:t>Look at your study guide for 5 minutes</a:t>
            </a:r>
          </a:p>
          <a:p>
            <a:r>
              <a:rPr lang="en-US" b="1" dirty="0" smtClean="0"/>
              <a:t>Put your study guide away</a:t>
            </a:r>
          </a:p>
          <a:p>
            <a:r>
              <a:rPr lang="en-US" b="1" dirty="0" smtClean="0"/>
              <a:t>When you receive your test put the correct test form at the top right of your answer sheet</a:t>
            </a:r>
          </a:p>
          <a:p>
            <a:pPr lvl="1"/>
            <a:r>
              <a:rPr lang="en-US" b="1" dirty="0" smtClean="0"/>
              <a:t>A, B, C, or D</a:t>
            </a:r>
          </a:p>
          <a:p>
            <a:r>
              <a:rPr lang="en-US" b="1" dirty="0" smtClean="0"/>
              <a:t>Begin with the short answer portion of the test FIRST! - 5 minutes per question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Test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7543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Part I</a:t>
            </a:r>
          </a:p>
          <a:p>
            <a:r>
              <a:rPr lang="en-US" sz="2400" b="1" dirty="0" smtClean="0"/>
              <a:t>Short Answer– 25 minutes</a:t>
            </a:r>
          </a:p>
          <a:p>
            <a:pPr marL="457200" lvl="1" indent="0">
              <a:buNone/>
            </a:pPr>
            <a:r>
              <a:rPr lang="en-US" sz="2400" b="1" dirty="0" smtClean="0"/>
              <a:t>	Question </a:t>
            </a:r>
            <a:r>
              <a:rPr lang="en-US" sz="2400" b="1" dirty="0" smtClean="0"/>
              <a:t>3 Video </a:t>
            </a:r>
            <a:r>
              <a:rPr lang="en-US" sz="2400" b="1" dirty="0" smtClean="0"/>
              <a:t>- </a:t>
            </a:r>
            <a:r>
              <a:rPr lang="en-US" sz="2400" b="1" dirty="0" smtClean="0"/>
              <a:t>Napoleon </a:t>
            </a:r>
            <a:r>
              <a:rPr lang="en-US" sz="2400" b="1" dirty="0" smtClean="0"/>
              <a:t>Dynamite</a:t>
            </a:r>
            <a:endParaRPr lang="en-US" sz="2400" b="1" dirty="0" smtClean="0"/>
          </a:p>
          <a:p>
            <a:pPr marL="914400" lvl="2" indent="0">
              <a:buNone/>
            </a:pPr>
            <a:r>
              <a:rPr lang="en-US" sz="1800" b="1" dirty="0" smtClean="0">
                <a:hlinkClick r:id="rId2"/>
              </a:rPr>
              <a:t>https</a:t>
            </a:r>
            <a:r>
              <a:rPr lang="en-US" sz="1800" b="1" dirty="0">
                <a:hlinkClick r:id="rId2"/>
              </a:rPr>
              <a:t>://</a:t>
            </a:r>
            <a:r>
              <a:rPr lang="en-US" sz="1800" b="1" dirty="0" smtClean="0">
                <a:hlinkClick r:id="rId2"/>
              </a:rPr>
              <a:t>www.youtube.com/watch?v=TcWPiHjIExA</a:t>
            </a:r>
            <a:endParaRPr lang="en-US" sz="1800" b="1" dirty="0"/>
          </a:p>
          <a:p>
            <a:pPr marL="914400" lvl="2" indent="0">
              <a:buNone/>
            </a:pPr>
            <a:r>
              <a:rPr lang="en-US" sz="2400" b="1" dirty="0" smtClean="0"/>
              <a:t>Question </a:t>
            </a:r>
            <a:r>
              <a:rPr lang="en-US" sz="2400" b="1" dirty="0" smtClean="0"/>
              <a:t>4 Video </a:t>
            </a:r>
            <a:r>
              <a:rPr lang="en-US" sz="2400" b="1" dirty="0" smtClean="0"/>
              <a:t>- </a:t>
            </a:r>
            <a:r>
              <a:rPr lang="en-US" sz="2400" b="1" dirty="0" smtClean="0"/>
              <a:t>Bye </a:t>
            </a:r>
            <a:r>
              <a:rPr lang="en-US" sz="2400" b="1" dirty="0" err="1" smtClean="0"/>
              <a:t>Bye</a:t>
            </a:r>
            <a:r>
              <a:rPr lang="en-US" sz="2400" b="1" dirty="0" smtClean="0"/>
              <a:t> Blackbird</a:t>
            </a:r>
          </a:p>
          <a:p>
            <a:pPr marL="914400" lvl="2" indent="0">
              <a:buNone/>
            </a:pPr>
            <a:r>
              <a:rPr lang="en-US" sz="1800" b="1" dirty="0" smtClean="0">
                <a:hlinkClick r:id="rId3"/>
              </a:rPr>
              <a:t>http://www.youtube.com/watch?v=zWcxwEnY5vg</a:t>
            </a:r>
            <a:r>
              <a:rPr lang="en-US" sz="1800" b="1" dirty="0" smtClean="0"/>
              <a:t> </a:t>
            </a:r>
          </a:p>
          <a:p>
            <a:pPr marL="457200" lvl="1" indent="0">
              <a:buNone/>
            </a:pPr>
            <a:r>
              <a:rPr lang="en-US" sz="2400" b="1" dirty="0" smtClean="0"/>
              <a:t>	Question </a:t>
            </a:r>
            <a:r>
              <a:rPr lang="en-US" sz="2400" b="1" dirty="0" smtClean="0"/>
              <a:t>5 Video 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Ramalama</a:t>
            </a:r>
            <a:endParaRPr lang="en-US" sz="2400" b="1" dirty="0" smtClean="0"/>
          </a:p>
          <a:p>
            <a:pPr marL="914400" lvl="2" indent="0">
              <a:buNone/>
            </a:pPr>
            <a:r>
              <a:rPr lang="en-US" sz="1800" b="1" dirty="0">
                <a:hlinkClick r:id="rId4"/>
              </a:rPr>
              <a:t>https://</a:t>
            </a:r>
            <a:r>
              <a:rPr lang="en-US" sz="1800" b="1" dirty="0" smtClean="0">
                <a:hlinkClick r:id="rId4"/>
              </a:rPr>
              <a:t>www.youtube.com/watch?v=9RNQ_kl-gBk</a:t>
            </a:r>
            <a:r>
              <a:rPr lang="en-US" sz="1800" b="1" dirty="0" smtClean="0"/>
              <a:t> </a:t>
            </a:r>
            <a:endParaRPr lang="en-US" sz="1800" b="1" u="sng" dirty="0" smtClean="0"/>
          </a:p>
          <a:p>
            <a:pPr>
              <a:buNone/>
            </a:pPr>
            <a:r>
              <a:rPr lang="en-US" sz="2400" b="1" u="sng" dirty="0" smtClean="0"/>
              <a:t>Part II</a:t>
            </a:r>
          </a:p>
          <a:p>
            <a:r>
              <a:rPr lang="en-US" sz="2400" b="1" dirty="0" smtClean="0"/>
              <a:t>Multiple Choice – 35 question/30 minutes</a:t>
            </a:r>
          </a:p>
          <a:p>
            <a:pPr marL="0" indent="0"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finished put test forms in your tub in the front!!!</a:t>
            </a:r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161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73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Dance Test Agenda</vt:lpstr>
      <vt:lpstr>Test Agenda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Agenda</dc:title>
  <dc:creator>Broderick, Colin</dc:creator>
  <cp:lastModifiedBy>McDonald, Benjamin</cp:lastModifiedBy>
  <cp:revision>72</cp:revision>
  <dcterms:created xsi:type="dcterms:W3CDTF">2014-10-30T17:23:25Z</dcterms:created>
  <dcterms:modified xsi:type="dcterms:W3CDTF">2016-10-25T14:44:21Z</dcterms:modified>
</cp:coreProperties>
</file>