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AEC2-8C58-4469-A8B1-A1A47CE54AC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1280-CBE3-44E8-B9C3-498562120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 facts: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Debuted in 1911 in London with 13 members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58C2E-975D-46D6-B348-5163E9E5EF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9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r>
              <a:rPr lang="en-US" baseline="0" dirty="0" smtClean="0"/>
              <a:t> 6 goes with part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58C2E-975D-46D6-B348-5163E9E5EF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9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5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9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8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9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1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C4E-07B8-44F9-B8ED-96A203597B3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BB68-CAB5-4A5B-848C-D82CD7C3A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ianballethistor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http://www.youtube.com/watch?v=C_7ndqgwxcM&amp;feature=relat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9AKpJ1NqyeM" TargetMode="External"/><Relationship Id="rId5" Type="http://schemas.openxmlformats.org/officeDocument/2006/relationships/hyperlink" Target="http://www.youtube.com/watch?v=adDhN12KG5M&amp;fb_source=message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Diaghilev’s Ballet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Russe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Preeminent Russian Ballet Company 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1746" name="Picture 2" descr="http://graphics8.nytimes.com/images/2009/02/06/arts/26726401.JPG"/>
          <p:cNvPicPr>
            <a:picLocks noChangeAspect="1" noChangeArrowheads="1"/>
          </p:cNvPicPr>
          <p:nvPr/>
        </p:nvPicPr>
        <p:blipFill>
          <a:blip r:embed="rId2" cstate="print"/>
          <a:srcRect b="14000"/>
          <a:stretch>
            <a:fillRect/>
          </a:stretch>
        </p:blipFill>
        <p:spPr bwMode="auto">
          <a:xfrm>
            <a:off x="1447800" y="4038600"/>
            <a:ext cx="4495800" cy="2577592"/>
          </a:xfrm>
          <a:prstGeom prst="rect">
            <a:avLst/>
          </a:prstGeom>
          <a:noFill/>
        </p:spPr>
      </p:pic>
      <p:pic>
        <p:nvPicPr>
          <p:cNvPr id="31748" name="Picture 4" descr="http://static.guim.co.uk/sys-images/Guardian/Pix/pictures/2009/5/4/1241426778316/English-National-Ballets-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4381500" cy="2628900"/>
          </a:xfrm>
          <a:prstGeom prst="rect">
            <a:avLst/>
          </a:prstGeom>
          <a:noFill/>
        </p:spPr>
      </p:pic>
      <p:pic>
        <p:nvPicPr>
          <p:cNvPr id="31750" name="Picture 6" descr="http://www.russianballethistory.com/Diaghilev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9300" y="1523999"/>
            <a:ext cx="3314700" cy="4821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95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0"/>
            <a:ext cx="4800600" cy="11430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Diaghilev’s Ballet </a:t>
            </a:r>
            <a:r>
              <a:rPr lang="en-US" sz="2800" u="sng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Russes</a:t>
            </a:r>
            <a:endParaRPr lang="en-US" sz="28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4419600" cy="662940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>
                <a:latin typeface="Garamond" pitchFamily="18" charset="0"/>
              </a:rPr>
              <a:t>One of the </a:t>
            </a:r>
            <a:r>
              <a:rPr lang="en-US" sz="2900" b="1" u="sng" dirty="0" smtClean="0">
                <a:latin typeface="Garamond" pitchFamily="18" charset="0"/>
              </a:rPr>
              <a:t>most influential ballet companies</a:t>
            </a:r>
            <a:r>
              <a:rPr lang="en-US" sz="2900" b="1" dirty="0" smtClean="0">
                <a:latin typeface="Garamond" pitchFamily="18" charset="0"/>
              </a:rPr>
              <a:t> of the 20th century </a:t>
            </a:r>
          </a:p>
          <a:p>
            <a:r>
              <a:rPr lang="en-US" sz="2900" b="1" u="sng" dirty="0" smtClean="0">
                <a:latin typeface="Garamond" pitchFamily="18" charset="0"/>
              </a:rPr>
              <a:t>Known for ground-breaking artistic collaboration among</a:t>
            </a:r>
          </a:p>
          <a:p>
            <a:pPr lvl="1"/>
            <a:r>
              <a:rPr lang="en-US" sz="2900" b="1" u="sng" dirty="0" smtClean="0">
                <a:latin typeface="Garamond" pitchFamily="18" charset="0"/>
              </a:rPr>
              <a:t>contemporary choreographers</a:t>
            </a:r>
          </a:p>
          <a:p>
            <a:pPr lvl="1"/>
            <a:r>
              <a:rPr lang="en-US" sz="2900" b="1" u="sng" dirty="0" smtClean="0">
                <a:latin typeface="Garamond" pitchFamily="18" charset="0"/>
              </a:rPr>
              <a:t>Composers</a:t>
            </a:r>
          </a:p>
          <a:p>
            <a:pPr lvl="1"/>
            <a:r>
              <a:rPr lang="en-US" sz="2900" b="1" u="sng" dirty="0" smtClean="0">
                <a:latin typeface="Garamond" pitchFamily="18" charset="0"/>
              </a:rPr>
              <a:t>Artists</a:t>
            </a:r>
          </a:p>
          <a:p>
            <a:pPr lvl="1"/>
            <a:r>
              <a:rPr lang="en-US" sz="2900" b="1" u="sng" dirty="0" smtClean="0">
                <a:latin typeface="Garamond" pitchFamily="18" charset="0"/>
              </a:rPr>
              <a:t>dancers</a:t>
            </a:r>
          </a:p>
          <a:p>
            <a:r>
              <a:rPr lang="en-US" sz="2900" b="1" u="sng" dirty="0" smtClean="0">
                <a:latin typeface="Garamond" pitchFamily="18" charset="0"/>
              </a:rPr>
              <a:t>Created in 1909 by Serge Diaghilev</a:t>
            </a:r>
          </a:p>
          <a:p>
            <a:r>
              <a:rPr lang="en-US" sz="2900" b="1" dirty="0" smtClean="0">
                <a:latin typeface="Garamond" pitchFamily="18" charset="0"/>
              </a:rPr>
              <a:t>Choreographers included</a:t>
            </a:r>
          </a:p>
          <a:p>
            <a:pPr lvl="1"/>
            <a:r>
              <a:rPr lang="en-US" sz="2900" b="1" dirty="0" smtClean="0">
                <a:latin typeface="Garamond" pitchFamily="18" charset="0"/>
              </a:rPr>
              <a:t>Marius </a:t>
            </a:r>
            <a:r>
              <a:rPr lang="en-US" sz="2900" b="1" dirty="0" err="1" smtClean="0">
                <a:latin typeface="Garamond" pitchFamily="18" charset="0"/>
              </a:rPr>
              <a:t>Petipa</a:t>
            </a:r>
            <a:endParaRPr lang="en-US" sz="2900" b="1" dirty="0" smtClean="0">
              <a:latin typeface="Garamond" pitchFamily="18" charset="0"/>
            </a:endParaRPr>
          </a:p>
          <a:p>
            <a:pPr lvl="1"/>
            <a:r>
              <a:rPr lang="en-US" sz="2900" b="1" dirty="0" smtClean="0">
                <a:latin typeface="Garamond" pitchFamily="18" charset="0"/>
              </a:rPr>
              <a:t>Michel Fokine</a:t>
            </a:r>
          </a:p>
          <a:p>
            <a:pPr lvl="1"/>
            <a:r>
              <a:rPr lang="en-US" sz="2900" b="1" dirty="0" err="1" smtClean="0">
                <a:latin typeface="Garamond" pitchFamily="18" charset="0"/>
              </a:rPr>
              <a:t>Vaslav</a:t>
            </a:r>
            <a:r>
              <a:rPr lang="en-US" sz="2900" b="1" dirty="0" smtClean="0">
                <a:latin typeface="Garamond" pitchFamily="18" charset="0"/>
              </a:rPr>
              <a:t> Nijinsky</a:t>
            </a:r>
          </a:p>
          <a:p>
            <a:pPr lvl="1"/>
            <a:r>
              <a:rPr lang="en-US" sz="2900" b="1" dirty="0" smtClean="0">
                <a:latin typeface="Garamond" pitchFamily="18" charset="0"/>
              </a:rPr>
              <a:t>George Balanchine </a:t>
            </a:r>
          </a:p>
          <a:p>
            <a:r>
              <a:rPr lang="en-US" sz="2900" b="1" dirty="0" smtClean="0">
                <a:latin typeface="Garamond" pitchFamily="18" charset="0"/>
              </a:rPr>
              <a:t>It created a sensation in Western Europe because of the great vitality of Russian ballet compared to French dance</a:t>
            </a:r>
          </a:p>
          <a:p>
            <a:pPr>
              <a:buClr>
                <a:srgbClr val="9933FF"/>
              </a:buClr>
              <a:buFont typeface="Monotype Sorts" pitchFamily="2" charset="2"/>
              <a:buChar char="W"/>
            </a:pPr>
            <a:r>
              <a:rPr lang="en-US" sz="2900" b="1" u="sng" dirty="0" smtClean="0">
                <a:latin typeface="Garamond" pitchFamily="18" charset="0"/>
              </a:rPr>
              <a:t>When company disbanded after Diaghilev’s death in 1929, many artists moved to America</a:t>
            </a:r>
          </a:p>
          <a:p>
            <a:pPr>
              <a:buClr>
                <a:srgbClr val="9933FF"/>
              </a:buClr>
              <a:buFont typeface="Monotype Sorts" pitchFamily="2" charset="2"/>
              <a:buChar char="W"/>
            </a:pPr>
            <a:r>
              <a:rPr lang="en-US" sz="2900" b="1" u="sng" dirty="0" smtClean="0">
                <a:latin typeface="Garamond" pitchFamily="18" charset="0"/>
              </a:rPr>
              <a:t>Famous Work: The Rite of Spring</a:t>
            </a:r>
            <a:endParaRPr lang="en-US" sz="2900" u="sng" dirty="0" smtClean="0">
              <a:latin typeface="Garamond" pitchFamily="18" charset="0"/>
            </a:endParaRPr>
          </a:p>
          <a:p>
            <a:endParaRPr lang="en-US" dirty="0" smtClean="0"/>
          </a:p>
        </p:txBody>
      </p:sp>
      <p:pic>
        <p:nvPicPr>
          <p:cNvPr id="1026" name="Picture 2" descr="http://www.russianballethistory.com/DiaghilevMa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838200"/>
            <a:ext cx="4221724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59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81600" cy="8382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Rite of Spring</a:t>
            </a:r>
            <a:endParaRPr lang="en-US" sz="32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4958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u="sng" dirty="0" smtClean="0">
                <a:latin typeface="Garamond" panose="02020404030301010803" pitchFamily="18" charset="0"/>
              </a:rPr>
              <a:t>Choreographed by </a:t>
            </a:r>
          </a:p>
          <a:p>
            <a:pPr lvl="1"/>
            <a:r>
              <a:rPr lang="en-US" sz="2400" u="sng" dirty="0" err="1" smtClean="0">
                <a:latin typeface="Garamond" panose="02020404030301010803" pitchFamily="18" charset="0"/>
              </a:rPr>
              <a:t>Vaslav</a:t>
            </a:r>
            <a:r>
              <a:rPr lang="en-US" sz="2400" u="sng" dirty="0" smtClean="0">
                <a:latin typeface="Garamond" panose="02020404030301010803" pitchFamily="18" charset="0"/>
              </a:rPr>
              <a:t> Nijinsky</a:t>
            </a: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Composed by </a:t>
            </a:r>
          </a:p>
          <a:p>
            <a:pPr lvl="1"/>
            <a:r>
              <a:rPr lang="en-US" sz="2400" u="sng" dirty="0" smtClean="0">
                <a:latin typeface="Garamond" panose="02020404030301010803" pitchFamily="18" charset="0"/>
              </a:rPr>
              <a:t>Igor Stravinsky</a:t>
            </a:r>
          </a:p>
          <a:p>
            <a:r>
              <a:rPr lang="en-US" sz="2800" b="1" dirty="0" smtClean="0">
                <a:latin typeface="Garamond" panose="02020404030301010803" pitchFamily="18" charset="0"/>
              </a:rPr>
              <a:t>Date of Premiere 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May 29</a:t>
            </a:r>
            <a:r>
              <a:rPr lang="en-US" sz="2400" baseline="30000" dirty="0" smtClean="0">
                <a:latin typeface="Garamond" panose="02020404030301010803" pitchFamily="18" charset="0"/>
              </a:rPr>
              <a:t>th</a:t>
            </a:r>
            <a:r>
              <a:rPr lang="en-US" sz="2400" dirty="0" smtClean="0">
                <a:latin typeface="Garamond" panose="02020404030301010803" pitchFamily="18" charset="0"/>
              </a:rPr>
              <a:t>, 1913</a:t>
            </a:r>
          </a:p>
          <a:p>
            <a:r>
              <a:rPr lang="en-US" sz="2800" b="1" dirty="0" smtClean="0">
                <a:latin typeface="Garamond" panose="02020404030301010803" pitchFamily="18" charset="0"/>
              </a:rPr>
              <a:t>Original Ballet Company: 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Ballets </a:t>
            </a:r>
            <a:r>
              <a:rPr lang="en-US" sz="2400" dirty="0" err="1" smtClean="0">
                <a:latin typeface="Garamond" panose="02020404030301010803" pitchFamily="18" charset="0"/>
              </a:rPr>
              <a:t>Russes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800" b="1" dirty="0" smtClean="0">
                <a:latin typeface="Garamond" panose="02020404030301010803" pitchFamily="18" charset="0"/>
              </a:rPr>
              <a:t>Designs by 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Nicholas Roerich</a:t>
            </a:r>
          </a:p>
          <a:p>
            <a:r>
              <a:rPr lang="en-US" sz="2800" b="1" dirty="0" smtClean="0">
                <a:latin typeface="Garamond" panose="02020404030301010803" pitchFamily="18" charset="0"/>
              </a:rPr>
              <a:t>Setting: 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Russia</a:t>
            </a:r>
          </a:p>
          <a:p>
            <a:r>
              <a:rPr lang="en-US" sz="2800" b="1" dirty="0" smtClean="0">
                <a:latin typeface="Garamond" panose="02020404030301010803" pitchFamily="18" charset="0"/>
              </a:rPr>
              <a:t>Genre: 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Russian Modernism Ballet</a:t>
            </a:r>
          </a:p>
          <a:p>
            <a:r>
              <a:rPr lang="en-US" sz="2800" b="1" dirty="0" smtClean="0">
                <a:latin typeface="Garamond" panose="02020404030301010803" pitchFamily="18" charset="0"/>
              </a:rPr>
              <a:t>Duration: 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33 </a:t>
            </a:r>
            <a:r>
              <a:rPr lang="en-US" sz="2400" dirty="0" err="1" smtClean="0">
                <a:latin typeface="Garamond" panose="02020404030301010803" pitchFamily="18" charset="0"/>
              </a:rPr>
              <a:t>mins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Storyline:</a:t>
            </a:r>
          </a:p>
          <a:p>
            <a:pPr lvl="1"/>
            <a:r>
              <a:rPr lang="en-US" sz="2400" u="sng" dirty="0" smtClean="0">
                <a:latin typeface="Garamond" panose="02020404030301010803" pitchFamily="18" charset="0"/>
              </a:rPr>
              <a:t>A pagan ritual in which a young girl dances herself to death</a:t>
            </a:r>
            <a:endParaRPr lang="en-US" u="sng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nea.gov/about/40th/images/joffr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25" y="228600"/>
            <a:ext cx="4524375" cy="3390900"/>
          </a:xfrm>
          <a:prstGeom prst="rect">
            <a:avLst/>
          </a:prstGeom>
          <a:noFill/>
        </p:spPr>
      </p:pic>
      <p:pic>
        <p:nvPicPr>
          <p:cNvPr id="1028" name="Picture 4" descr="http://static.guim.co.uk/sys-images/Guardian/Pix/pictures/2009/2/10/1234288394928/The-Rite-Of-Spring-by-Pin-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86200"/>
            <a:ext cx="45720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08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Rite of Spring</a:t>
            </a:r>
            <a:endParaRPr lang="en-US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71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aramond" panose="02020404030301010803" pitchFamily="18" charset="0"/>
              </a:rPr>
              <a:t>Viewing Analysis</a:t>
            </a:r>
            <a:endParaRPr lang="en-US" sz="2400" b="1" dirty="0">
              <a:latin typeface="Garamond" panose="02020404030301010803" pitchFamily="18" charset="0"/>
            </a:endParaRPr>
          </a:p>
        </p:txBody>
      </p:sp>
      <p:pic>
        <p:nvPicPr>
          <p:cNvPr id="4" name="Picture 6" descr="http://www.stylebubble.co.uk/.a/6a00e5508e95a98833013485b03527970c-64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5907110" cy="3276600"/>
          </a:xfrm>
          <a:prstGeom prst="rect">
            <a:avLst/>
          </a:prstGeom>
          <a:noFill/>
        </p:spPr>
      </p:pic>
      <p:pic>
        <p:nvPicPr>
          <p:cNvPr id="5" name="Picture 2" descr="http://www.nea.gov/about/40th/images/joffr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774066"/>
            <a:ext cx="4495800" cy="30839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313" y="5111520"/>
            <a:ext cx="449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Part One: Show Until 2:35</a:t>
            </a:r>
            <a:endParaRPr lang="en-US" sz="1100" b="1" dirty="0" smtClean="0">
              <a:hlinkClick r:id="rId5"/>
            </a:endParaRPr>
          </a:p>
          <a:p>
            <a:r>
              <a:rPr lang="en-US" sz="1100" dirty="0" smtClean="0">
                <a:hlinkClick r:id="rId5"/>
              </a:rPr>
              <a:t>http://www.youtube.com/watch?v=adDhN12KG5M&amp;fb_source=message</a:t>
            </a:r>
            <a:endParaRPr lang="en-US" sz="1100" dirty="0" smtClean="0"/>
          </a:p>
          <a:p>
            <a:r>
              <a:rPr lang="en-US" sz="1100" b="1" dirty="0" smtClean="0"/>
              <a:t>Part Two: Show Until 6:00</a:t>
            </a:r>
          </a:p>
          <a:p>
            <a:r>
              <a:rPr lang="en-US" sz="1100" dirty="0" smtClean="0">
                <a:hlinkClick r:id="rId6"/>
              </a:rPr>
              <a:t>http://www.youtube.com/watch?v=9AKpJ1NqyeM</a:t>
            </a:r>
            <a:r>
              <a:rPr lang="en-US" sz="1100" dirty="0" smtClean="0"/>
              <a:t> </a:t>
            </a:r>
          </a:p>
          <a:p>
            <a:r>
              <a:rPr lang="en-US" sz="1100" b="1" dirty="0" smtClean="0"/>
              <a:t>Part Three: Show until 1:00</a:t>
            </a:r>
          </a:p>
          <a:p>
            <a:r>
              <a:rPr lang="en-US" sz="1100" dirty="0" smtClean="0">
                <a:hlinkClick r:id="rId7"/>
              </a:rPr>
              <a:t>http://www.youtube.com/watch?v=C_7ndqgwxcM&amp;feature=related</a:t>
            </a:r>
            <a:r>
              <a:rPr lang="en-US" sz="1100" dirty="0" smtClean="0"/>
              <a:t>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432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191</Words>
  <Application>Microsoft Office PowerPoint</Application>
  <PresentationFormat>On-screen Show (4:3)</PresentationFormat>
  <Paragraphs>49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Aharoni</vt:lpstr>
      <vt:lpstr>Arial</vt:lpstr>
      <vt:lpstr>Calibri</vt:lpstr>
      <vt:lpstr>Garamond</vt:lpstr>
      <vt:lpstr>Monotype Sorts</vt:lpstr>
      <vt:lpstr>Office Theme</vt:lpstr>
      <vt:lpstr>Diaghilev’s Ballet Russe The Preeminent Russian Ballet Company </vt:lpstr>
      <vt:lpstr>Diaghilev’s Ballet Russes</vt:lpstr>
      <vt:lpstr>The Rite of Spring</vt:lpstr>
      <vt:lpstr>The Rite of Spring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Diaghilev’s Ballet Russe The Preeminent Russian Ballet Company</dc:title>
  <dc:creator>Gallicchio, Lauren</dc:creator>
  <cp:lastModifiedBy>McDonald, Benjamin</cp:lastModifiedBy>
  <cp:revision>7</cp:revision>
  <dcterms:created xsi:type="dcterms:W3CDTF">2013-07-12T18:24:38Z</dcterms:created>
  <dcterms:modified xsi:type="dcterms:W3CDTF">2016-10-20T14:16:06Z</dcterms:modified>
</cp:coreProperties>
</file>