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58" r:id="rId3"/>
    <p:sldId id="259" r:id="rId4"/>
    <p:sldId id="269" r:id="rId5"/>
    <p:sldId id="271" r:id="rId6"/>
    <p:sldId id="263" r:id="rId7"/>
    <p:sldId id="272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388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5388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08292327-B950-40E2-986B-AFD965C4C6F7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2"/>
            <a:ext cx="3037840" cy="465387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392"/>
            <a:ext cx="3037840" cy="465387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ECFE25D9-CC9E-4213-ACC0-121631198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8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7284C8AF-D1F1-4A52-9A24-AC8349C9612E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7" tIns="46429" rIns="92857" bIns="464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57" tIns="46429" rIns="92857" bIns="464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7B08B6AF-5D4A-46B0-917E-5D2E3BD09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7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told them that Moliere was the leading satirical playwright of the time because he wrote social commentary of the middle class, specifically </a:t>
            </a:r>
            <a:r>
              <a:rPr lang="en-US" dirty="0" err="1"/>
              <a:t>Juvenalian</a:t>
            </a:r>
            <a:r>
              <a:rPr lang="en-US" dirty="0"/>
              <a:t> and </a:t>
            </a:r>
            <a:r>
              <a:rPr lang="en-US" dirty="0" err="1"/>
              <a:t>Menippean</a:t>
            </a:r>
            <a:r>
              <a:rPr lang="en-US" dirty="0"/>
              <a:t> (harsh satire of the clergy, commentary on the behavior of specific types of people, but also overall funny observations about the behavior and attitudes of the middle class).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“someone who steals, lies, lusts after women, is greedy…is that how you would describe a monk?”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1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Recommended: Read plot overview</a:t>
            </a:r>
            <a:r>
              <a:rPr lang="en-US" baseline="0" dirty="0" smtClean="0"/>
              <a:t> (short) and then the plot outline (</a:t>
            </a:r>
            <a:r>
              <a:rPr lang="en-US" baseline="0" dirty="0" err="1" smtClean="0"/>
              <a:t>expositoin</a:t>
            </a:r>
            <a:r>
              <a:rPr lang="en-US" baseline="0" dirty="0" smtClean="0"/>
              <a:t> to conclusion) as a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0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“someone who steals, lies, lusts after women, is greedy…is that how you would describe a monk?”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B6AF-5D4A-46B0-917E-5D2E3BD09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5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7CAE-154B-4000-AF3A-0CA10277657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B01C-1B9F-482C-A93E-A767883F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794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Opener: </a:t>
            </a:r>
            <a:r>
              <a:rPr lang="en-US" sz="3600" b="1" dirty="0" smtClean="0"/>
              <a:t>The </a:t>
            </a:r>
            <a:r>
              <a:rPr lang="en-US" sz="3600" b="1" dirty="0" smtClean="0"/>
              <a:t>Simpsons </a:t>
            </a:r>
            <a:r>
              <a:rPr lang="en-US" sz="3600" b="1" dirty="0" smtClean="0"/>
              <a:t>episode</a:t>
            </a:r>
            <a:br>
              <a:rPr lang="en-US" sz="3600" b="1" dirty="0" smtClean="0"/>
            </a:br>
            <a:r>
              <a:rPr lang="en-US" sz="3600" b="1" dirty="0" smtClean="0"/>
              <a:t>“Marg’s Magical History Tour”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1597"/>
            <a:ext cx="9144000" cy="38153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 a blank sheet of paper review the three </a:t>
            </a:r>
            <a:r>
              <a:rPr lang="en-US" sz="2400" b="1" dirty="0" smtClean="0"/>
              <a:t>topics </a:t>
            </a:r>
            <a:r>
              <a:rPr lang="en-US" sz="2400" dirty="0" smtClean="0"/>
              <a:t>satirized. </a:t>
            </a:r>
          </a:p>
          <a:p>
            <a:r>
              <a:rPr lang="en-US" sz="2400" dirty="0" smtClean="0"/>
              <a:t>If you have not watched these clips do so here. </a:t>
            </a:r>
            <a:endParaRPr lang="en-US" sz="2400" dirty="0"/>
          </a:p>
        </p:txBody>
      </p:sp>
      <p:pic>
        <p:nvPicPr>
          <p:cNvPr id="1026" name="Picture 2" descr="C:\Users\Lornadoone\AppData\Local\Microsoft\Windows\Temporary Internet Files\Content.IE5\O7B03XE0\MC9003432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11292" cy="1202996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95342"/>
              </p:ext>
            </p:extLst>
          </p:nvPr>
        </p:nvGraphicFramePr>
        <p:xfrm>
          <a:off x="304800" y="2438400"/>
          <a:ext cx="8624592" cy="4180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335"/>
                <a:gridCol w="5642257"/>
              </a:tblGrid>
              <a:tr h="933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Scene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1) Example of Satire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2) Type of Satire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3) Description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3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Henry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VIII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ex. 1) divorce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2)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juvenilian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3) satirizes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Henry the 8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wanting a male heir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(do not use this example, think of your own!)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933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Sacagawea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3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Mozart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Jean </a:t>
            </a:r>
            <a:r>
              <a:rPr lang="en-US" sz="3600" b="1" u="sng" dirty="0" err="1" smtClean="0"/>
              <a:t>Baptiste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Poquelin</a:t>
            </a:r>
            <a:r>
              <a:rPr lang="en-US" sz="3600" b="1" dirty="0" smtClean="0"/>
              <a:t>- aka </a:t>
            </a:r>
            <a:r>
              <a:rPr lang="en-US" sz="3600" b="1" u="sng" dirty="0" smtClean="0"/>
              <a:t>“Moliere”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066800"/>
            <a:ext cx="5943601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1622-1665</a:t>
            </a:r>
          </a:p>
          <a:p>
            <a:r>
              <a:rPr lang="en-US" b="1" u="sng" dirty="0" smtClean="0"/>
              <a:t>Son of a wealthy merchant upholsterer</a:t>
            </a:r>
          </a:p>
          <a:p>
            <a:r>
              <a:rPr lang="en-US" b="1" dirty="0" smtClean="0"/>
              <a:t>Age 21- gave up office at the Court to become an actor</a:t>
            </a:r>
          </a:p>
          <a:p>
            <a:r>
              <a:rPr lang="en-US" b="1" u="sng" dirty="0" smtClean="0"/>
              <a:t>Founded “</a:t>
            </a:r>
            <a:r>
              <a:rPr lang="en-US" b="1" u="sng" dirty="0" err="1" smtClean="0"/>
              <a:t>Illustre</a:t>
            </a:r>
            <a:r>
              <a:rPr lang="en-US" b="1" u="sng" dirty="0" smtClean="0"/>
              <a:t> Theater”</a:t>
            </a:r>
          </a:p>
          <a:p>
            <a:pPr lvl="1"/>
            <a:r>
              <a:rPr lang="en-US" b="1" dirty="0" smtClean="0"/>
              <a:t>Nucleus made of one family</a:t>
            </a:r>
          </a:p>
          <a:p>
            <a:pPr lvl="2"/>
            <a:r>
              <a:rPr lang="en-US" b="1" dirty="0" smtClean="0"/>
              <a:t>Married one of the women of the company</a:t>
            </a:r>
          </a:p>
          <a:p>
            <a:pPr lvl="1"/>
            <a:r>
              <a:rPr lang="en-US" b="1" dirty="0" smtClean="0"/>
              <a:t>Toured rural countryside for 12 years</a:t>
            </a:r>
          </a:p>
          <a:p>
            <a:r>
              <a:rPr lang="en-US" b="1" u="sng" dirty="0" smtClean="0"/>
              <a:t>Secured Louis XIV’s patronage </a:t>
            </a:r>
            <a:r>
              <a:rPr lang="en-US" b="1" dirty="0" smtClean="0"/>
              <a:t>by </a:t>
            </a:r>
            <a:r>
              <a:rPr lang="en-US" b="1" u="sng" dirty="0" smtClean="0"/>
              <a:t>1659</a:t>
            </a:r>
          </a:p>
          <a:p>
            <a:r>
              <a:rPr lang="en-US" b="1" u="sng" dirty="0" smtClean="0"/>
              <a:t>Popular works</a:t>
            </a:r>
            <a:r>
              <a:rPr lang="en-US" b="1" dirty="0" smtClean="0"/>
              <a:t>: Les </a:t>
            </a:r>
            <a:r>
              <a:rPr lang="en-US" b="1" dirty="0" err="1" smtClean="0"/>
              <a:t>Precieuses</a:t>
            </a:r>
            <a:r>
              <a:rPr lang="en-US" b="1" dirty="0" smtClean="0"/>
              <a:t>, </a:t>
            </a:r>
            <a:r>
              <a:rPr lang="en-US" b="1" dirty="0" err="1" smtClean="0"/>
              <a:t>L’Ecole</a:t>
            </a:r>
            <a:r>
              <a:rPr lang="en-US" b="1" dirty="0" smtClean="0"/>
              <a:t> des femmes, </a:t>
            </a:r>
            <a:r>
              <a:rPr lang="en-US" b="1" u="sng" dirty="0" smtClean="0"/>
              <a:t>Tartuffe</a:t>
            </a:r>
          </a:p>
          <a:p>
            <a:r>
              <a:rPr lang="en-US" b="1" dirty="0" smtClean="0"/>
              <a:t>Company became </a:t>
            </a:r>
            <a:r>
              <a:rPr lang="en-US" b="1" u="sng" dirty="0" smtClean="0"/>
              <a:t>La Troupe du </a:t>
            </a:r>
            <a:r>
              <a:rPr lang="en-US" b="1" u="sng" dirty="0" err="1" smtClean="0"/>
              <a:t>Roi</a:t>
            </a:r>
            <a:endParaRPr lang="en-US" b="1" u="sng" dirty="0"/>
          </a:p>
        </p:txBody>
      </p:sp>
      <p:pic>
        <p:nvPicPr>
          <p:cNvPr id="3074" name="Picture 2" descr="http://bccfocus.files.wordpress.com/2011/02/952moli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219201"/>
            <a:ext cx="2743200" cy="3487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52210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Greatest comedy writer of the English language</a:t>
            </a:r>
            <a:endParaRPr lang="en-US" b="1" dirty="0"/>
          </a:p>
        </p:txBody>
      </p:sp>
      <p:pic>
        <p:nvPicPr>
          <p:cNvPr id="3075" name="Picture 3" descr="C:\Users\Lornadoone\AppData\Local\Microsoft\Windows\Temporary Internet Files\Content.IE5\H2NR19Z0\MM90033650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72856">
            <a:off x="6857792" y="4112560"/>
            <a:ext cx="1001626" cy="1188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farm5.static.flickr.com/4073/4829363308_73beef3472.jpg"/>
          <p:cNvPicPr>
            <a:picLocks noChangeAspect="1" noChangeArrowheads="1"/>
          </p:cNvPicPr>
          <p:nvPr/>
        </p:nvPicPr>
        <p:blipFill rotWithShape="1">
          <a:blip r:embed="rId3" cstate="print"/>
          <a:srcRect b="5444"/>
          <a:stretch/>
        </p:blipFill>
        <p:spPr bwMode="auto">
          <a:xfrm>
            <a:off x="6172200" y="3048000"/>
            <a:ext cx="2642668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/>
              <a:t>Tartuffe</a:t>
            </a:r>
            <a:r>
              <a:rPr lang="en-US" sz="3600" b="1" dirty="0" smtClean="0"/>
              <a:t> </a:t>
            </a:r>
            <a:r>
              <a:rPr lang="en-US" sz="3600" b="1" dirty="0" smtClean="0"/>
              <a:t>(or </a:t>
            </a:r>
            <a:r>
              <a:rPr lang="en-US" sz="3600" b="1" i="1" u="sng" dirty="0" smtClean="0"/>
              <a:t>The </a:t>
            </a:r>
            <a:r>
              <a:rPr lang="en-US" sz="3600" b="1" i="1" u="sng" dirty="0" smtClean="0"/>
              <a:t>Imposter)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60198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Overview:</a:t>
            </a:r>
          </a:p>
          <a:p>
            <a:pPr lvl="1"/>
            <a:r>
              <a:rPr lang="en-US" b="1" u="sng" dirty="0" smtClean="0"/>
              <a:t>Comedy in five acts</a:t>
            </a:r>
          </a:p>
          <a:p>
            <a:pPr lvl="1"/>
            <a:r>
              <a:rPr lang="en-US" b="1" dirty="0" smtClean="0"/>
              <a:t>The story of an attempt, by a </a:t>
            </a:r>
            <a:r>
              <a:rPr lang="en-US" b="1" u="sng" dirty="0" smtClean="0"/>
              <a:t>hypocrite</a:t>
            </a:r>
            <a:r>
              <a:rPr lang="en-US" b="1" dirty="0" smtClean="0"/>
              <a:t>, to destroy the domestic happiness of a citizen who, charmed by his seeming </a:t>
            </a:r>
            <a:r>
              <a:rPr lang="en-US" b="1" u="sng" dirty="0" smtClean="0"/>
              <a:t>piety</a:t>
            </a:r>
            <a:r>
              <a:rPr lang="en-US" b="1" dirty="0" smtClean="0"/>
              <a:t>, has received him as a prominent guest. </a:t>
            </a:r>
          </a:p>
          <a:p>
            <a:r>
              <a:rPr lang="en-US" b="1" u="sng" dirty="0" smtClean="0"/>
              <a:t>Innovation:</a:t>
            </a:r>
          </a:p>
          <a:p>
            <a:pPr lvl="1"/>
            <a:r>
              <a:rPr lang="en-US" b="1" u="sng" dirty="0" smtClean="0"/>
              <a:t>To critique the “foils” of French society through theater</a:t>
            </a:r>
          </a:p>
          <a:p>
            <a:r>
              <a:rPr lang="en-US" b="1" u="sng" dirty="0" smtClean="0"/>
              <a:t>1669 Criticism</a:t>
            </a:r>
          </a:p>
          <a:p>
            <a:pPr lvl="1"/>
            <a:r>
              <a:rPr lang="en-US" b="1" dirty="0" smtClean="0"/>
              <a:t>Outraged contemporary religious opinion and </a:t>
            </a:r>
            <a:r>
              <a:rPr lang="en-US" b="1" u="sng" dirty="0" smtClean="0"/>
              <a:t>was forbidden public performance</a:t>
            </a:r>
          </a:p>
          <a:p>
            <a:pPr lvl="2"/>
            <a:r>
              <a:rPr lang="en-US" b="1" dirty="0" smtClean="0"/>
              <a:t>Three petitions to the king</a:t>
            </a:r>
          </a:p>
          <a:p>
            <a:pPr lvl="2"/>
            <a:r>
              <a:rPr lang="en-US" b="1" dirty="0" smtClean="0"/>
              <a:t>Performed in Paris Salons </a:t>
            </a:r>
          </a:p>
          <a:p>
            <a:r>
              <a:rPr lang="en-US" b="1" dirty="0" smtClean="0"/>
              <a:t>Contemporary Reviews:</a:t>
            </a:r>
          </a:p>
          <a:p>
            <a:pPr marL="742950" lvl="2" indent="-342900"/>
            <a:r>
              <a:rPr lang="en-US" b="1" dirty="0" smtClean="0"/>
              <a:t>One of his most well known works</a:t>
            </a:r>
          </a:p>
          <a:p>
            <a:r>
              <a:rPr lang="en-US" b="1" dirty="0" smtClean="0"/>
              <a:t>Interesting fact:</a:t>
            </a:r>
            <a:endParaRPr lang="en-US" b="1" dirty="0"/>
          </a:p>
          <a:p>
            <a:pPr lvl="1"/>
            <a:r>
              <a:rPr lang="en-US" b="1" dirty="0" smtClean="0"/>
              <a:t>“</a:t>
            </a:r>
            <a:r>
              <a:rPr lang="en-US" b="1" dirty="0" err="1" smtClean="0"/>
              <a:t>tartuffe</a:t>
            </a:r>
            <a:r>
              <a:rPr lang="en-US" b="1" dirty="0" smtClean="0"/>
              <a:t>" is used to designate a hypocrite who </a:t>
            </a:r>
            <a:r>
              <a:rPr lang="en-US" b="1" u="sng" dirty="0" smtClean="0"/>
              <a:t>ostensibly</a:t>
            </a:r>
            <a:r>
              <a:rPr lang="en-US" b="1" dirty="0" smtClean="0"/>
              <a:t> and </a:t>
            </a:r>
            <a:r>
              <a:rPr lang="en-US" b="1" u="sng" dirty="0" smtClean="0"/>
              <a:t>exaggeratedly</a:t>
            </a:r>
            <a:r>
              <a:rPr lang="en-US" b="1" dirty="0" smtClean="0"/>
              <a:t> feigns virtue, especially religious virtue</a:t>
            </a:r>
          </a:p>
        </p:txBody>
      </p:sp>
      <p:pic>
        <p:nvPicPr>
          <p:cNvPr id="12290" name="Picture 2" descr="http://www.du.edu/thea/production/designs/Tartuffe4.gif"/>
          <p:cNvPicPr>
            <a:picLocks noChangeAspect="1" noChangeArrowheads="1"/>
          </p:cNvPicPr>
          <p:nvPr/>
        </p:nvPicPr>
        <p:blipFill rotWithShape="1">
          <a:blip r:embed="rId4" cstate="print"/>
          <a:srcRect l="27651" t="32623" r="18863" b="2538"/>
          <a:stretch/>
        </p:blipFill>
        <p:spPr bwMode="auto">
          <a:xfrm>
            <a:off x="6172200" y="914400"/>
            <a:ext cx="2642668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Tartuffe</a:t>
            </a:r>
            <a:r>
              <a:rPr lang="en-US" sz="3600" b="1" dirty="0" smtClean="0"/>
              <a:t> </a:t>
            </a:r>
            <a:r>
              <a:rPr lang="en-US" sz="3600" b="1" dirty="0" smtClean="0"/>
              <a:t>- Overview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65837"/>
            <a:ext cx="8458200" cy="7921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Read the summary of Tartuffe and answer the questions to gain an understanding of the plot.</a:t>
            </a:r>
            <a:endParaRPr lang="en-US" b="1" dirty="0"/>
          </a:p>
        </p:txBody>
      </p:sp>
      <p:pic>
        <p:nvPicPr>
          <p:cNvPr id="23554" name="Picture 2" descr="http://www.du.edu/thea/production/designs/Tartuffe3.gif"/>
          <p:cNvPicPr>
            <a:picLocks noChangeAspect="1" noChangeArrowheads="1"/>
          </p:cNvPicPr>
          <p:nvPr/>
        </p:nvPicPr>
        <p:blipFill rotWithShape="1">
          <a:blip r:embed="rId3" cstate="print"/>
          <a:srcRect l="13937" t="24183" r="5377" b="2305"/>
          <a:stretch/>
        </p:blipFill>
        <p:spPr bwMode="auto">
          <a:xfrm>
            <a:off x="716902" y="990600"/>
            <a:ext cx="7817498" cy="4743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87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g.docstoccdn.com/thumb/orig/12710905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8" t="8724" r="6499" b="9149"/>
          <a:stretch/>
        </p:blipFill>
        <p:spPr bwMode="auto">
          <a:xfrm>
            <a:off x="87086" y="609600"/>
            <a:ext cx="8915400" cy="6438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80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i="1" u="sng" dirty="0" smtClean="0"/>
              <a:t>Tartuffe</a:t>
            </a:r>
            <a:r>
              <a:rPr lang="en-US" sz="3600" dirty="0" smtClean="0"/>
              <a:t> or </a:t>
            </a:r>
            <a:r>
              <a:rPr lang="en-US" sz="3600" i="1" u="sng" dirty="0" smtClean="0"/>
              <a:t>The Imposter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6019800" cy="5791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 to ponder:</a:t>
            </a:r>
          </a:p>
          <a:p>
            <a:pPr lvl="1"/>
            <a:r>
              <a:rPr lang="en-US" dirty="0" smtClean="0"/>
              <a:t>How would you describe a monk?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Tartuffe is… </a:t>
            </a:r>
          </a:p>
          <a:p>
            <a:pPr lvl="1"/>
            <a:r>
              <a:rPr lang="en-US" dirty="0" smtClean="0"/>
              <a:t>“someone who steals, lies, lusts after women, is greedy…”</a:t>
            </a:r>
          </a:p>
        </p:txBody>
      </p:sp>
      <p:pic>
        <p:nvPicPr>
          <p:cNvPr id="12290" name="Picture 2" descr="http://www.du.edu/thea/production/designs/Tartuffe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90600"/>
            <a:ext cx="2817456" cy="1876426"/>
          </a:xfrm>
          <a:prstGeom prst="rect">
            <a:avLst/>
          </a:prstGeom>
          <a:noFill/>
        </p:spPr>
      </p:pic>
      <p:pic>
        <p:nvPicPr>
          <p:cNvPr id="12292" name="Picture 4" descr="http://farm5.static.flickr.com/4073/4829363308_73beef34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76600"/>
            <a:ext cx="2438400" cy="3304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Assignment Overview – Groups of 5!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Objective: To demonstrate your knowledge of the production process of a play by creating the scenery, costumes, and script for each of </a:t>
            </a:r>
            <a:r>
              <a:rPr lang="en-US" i="1" dirty="0" smtClean="0"/>
              <a:t>Tartuffe’s </a:t>
            </a:r>
            <a:r>
              <a:rPr lang="en-US" dirty="0" smtClean="0"/>
              <a:t>plot points</a:t>
            </a:r>
          </a:p>
          <a:p>
            <a:r>
              <a:rPr lang="en-US" dirty="0" smtClean="0"/>
              <a:t>Assignment: In your groups you make the following:</a:t>
            </a:r>
          </a:p>
          <a:p>
            <a:pPr lvl="1"/>
            <a:r>
              <a:rPr lang="en-US" dirty="0" smtClean="0"/>
              <a:t>Product One: The Script. </a:t>
            </a:r>
          </a:p>
          <a:p>
            <a:pPr lvl="2"/>
            <a:r>
              <a:rPr lang="en-US" dirty="0" smtClean="0"/>
              <a:t>You must create a one page script that includes all of the characters and events mentioned in the plot point summary</a:t>
            </a:r>
          </a:p>
          <a:p>
            <a:pPr lvl="1"/>
            <a:r>
              <a:rPr lang="en-US" dirty="0" smtClean="0"/>
              <a:t>Product Two: A </a:t>
            </a:r>
            <a:r>
              <a:rPr lang="en-US" dirty="0"/>
              <a:t>poster of the </a:t>
            </a:r>
            <a:r>
              <a:rPr lang="en-US" dirty="0" smtClean="0"/>
              <a:t>set</a:t>
            </a:r>
            <a:r>
              <a:rPr lang="en-US" dirty="0"/>
              <a:t> </a:t>
            </a:r>
            <a:r>
              <a:rPr lang="en-US" dirty="0" smtClean="0"/>
              <a:t>for your particular Freytag plot point.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poster must include all set props and scenery required to convey the meaning of the scene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Product Three: </a:t>
            </a:r>
          </a:p>
          <a:p>
            <a:pPr lvl="2"/>
            <a:r>
              <a:rPr lang="en-US" dirty="0" smtClean="0"/>
              <a:t>The Costumes. Using the template and character description page provided, you must create costumes for every character in the scene. </a:t>
            </a:r>
            <a:endParaRPr lang="en-US" dirty="0"/>
          </a:p>
          <a:p>
            <a:r>
              <a:rPr lang="en-US" dirty="0" smtClean="0"/>
              <a:t>Choose one of the modern characterizations to make your play relevant to an audience today.</a:t>
            </a:r>
          </a:p>
          <a:p>
            <a:pPr marL="457200" lvl="1" indent="0">
              <a:buNone/>
            </a:pPr>
            <a:r>
              <a:rPr lang="en-US" dirty="0" smtClean="0"/>
              <a:t>-Nerds	-Country		-</a:t>
            </a:r>
            <a:r>
              <a:rPr lang="en-US" dirty="0" err="1" smtClean="0"/>
              <a:t>Gangsta</a:t>
            </a:r>
            <a:r>
              <a:rPr lang="en-US" dirty="0" smtClean="0"/>
              <a:t>	-British	-Stoners</a:t>
            </a:r>
          </a:p>
          <a:p>
            <a:endParaRPr lang="en-US" dirty="0"/>
          </a:p>
          <a:p>
            <a:r>
              <a:rPr lang="en-US" dirty="0" smtClean="0"/>
              <a:t>Time allowed: 30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Define </a:t>
            </a:r>
            <a:r>
              <a:rPr lang="en-US" dirty="0" err="1" smtClean="0"/>
              <a:t>Menippean</a:t>
            </a:r>
            <a:r>
              <a:rPr lang="en-US" dirty="0" smtClean="0"/>
              <a:t> satire.</a:t>
            </a:r>
          </a:p>
          <a:p>
            <a:r>
              <a:rPr lang="en-US" dirty="0" smtClean="0"/>
              <a:t>2) Define </a:t>
            </a:r>
            <a:r>
              <a:rPr lang="en-US" dirty="0" err="1" smtClean="0"/>
              <a:t>Juvenalian</a:t>
            </a:r>
            <a:r>
              <a:rPr lang="en-US" dirty="0"/>
              <a:t> </a:t>
            </a:r>
            <a:r>
              <a:rPr lang="en-US" dirty="0" smtClean="0"/>
              <a:t>satire. </a:t>
            </a:r>
          </a:p>
          <a:p>
            <a:r>
              <a:rPr lang="en-US" dirty="0" smtClean="0"/>
              <a:t>3) Define </a:t>
            </a:r>
            <a:r>
              <a:rPr lang="en-US" dirty="0" err="1" smtClean="0"/>
              <a:t>Horatian</a:t>
            </a:r>
            <a:r>
              <a:rPr lang="en-US" dirty="0"/>
              <a:t> </a:t>
            </a:r>
            <a:r>
              <a:rPr lang="en-US" dirty="0" smtClean="0"/>
              <a:t>satire. </a:t>
            </a:r>
          </a:p>
          <a:p>
            <a:r>
              <a:rPr lang="en-US" dirty="0" smtClean="0"/>
              <a:t>4) What are two facts about Moliere that show he was both loved and hated during his lifetime?</a:t>
            </a:r>
          </a:p>
          <a:p>
            <a:r>
              <a:rPr lang="en-US" dirty="0" smtClean="0"/>
              <a:t>5) Why is </a:t>
            </a:r>
            <a:r>
              <a:rPr lang="en-US" i="1" dirty="0" smtClean="0"/>
              <a:t>Tartuffe</a:t>
            </a:r>
            <a:r>
              <a:rPr lang="en-US" dirty="0" smtClean="0"/>
              <a:t> an example of satire?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612</Words>
  <Application>Microsoft Office PowerPoint</Application>
  <PresentationFormat>On-screen Show (4:3)</PresentationFormat>
  <Paragraphs>84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Opener: The Simpsons episode “Marg’s Magical History Tour”</vt:lpstr>
      <vt:lpstr>Jean Baptiste Poquelin- aka “Moliere”</vt:lpstr>
      <vt:lpstr>Tartuffe (or The Imposter)</vt:lpstr>
      <vt:lpstr>Tartuffe - Overview</vt:lpstr>
      <vt:lpstr>PowerPoint Presentation</vt:lpstr>
      <vt:lpstr>Tartuffe or The Imposter</vt:lpstr>
      <vt:lpstr>Assignment Overview – Groups of 5! </vt:lpstr>
      <vt:lpstr>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Lornadoone</dc:creator>
  <cp:lastModifiedBy>McDonald, Benjamin</cp:lastModifiedBy>
  <cp:revision>48</cp:revision>
  <cp:lastPrinted>2014-02-25T20:38:56Z</cp:lastPrinted>
  <dcterms:created xsi:type="dcterms:W3CDTF">2011-03-17T01:10:52Z</dcterms:created>
  <dcterms:modified xsi:type="dcterms:W3CDTF">2017-01-11T15:37:27Z</dcterms:modified>
</cp:coreProperties>
</file>