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57" r:id="rId5"/>
    <p:sldId id="268" r:id="rId6"/>
    <p:sldId id="258" r:id="rId7"/>
    <p:sldId id="269" r:id="rId8"/>
    <p:sldId id="270" r:id="rId9"/>
    <p:sldId id="259" r:id="rId10"/>
    <p:sldId id="271" r:id="rId11"/>
    <p:sldId id="260" r:id="rId12"/>
    <p:sldId id="261" r:id="rId13"/>
    <p:sldId id="272" r:id="rId14"/>
    <p:sldId id="273" r:id="rId15"/>
    <p:sldId id="262" r:id="rId16"/>
    <p:sldId id="274" r:id="rId17"/>
    <p:sldId id="263" r:id="rId18"/>
    <p:sldId id="275" r:id="rId19"/>
    <p:sldId id="264" r:id="rId20"/>
    <p:sldId id="276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30" d="100"/>
          <a:sy n="30" d="100"/>
        </p:scale>
        <p:origin x="528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8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6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1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1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1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95616-642F-4002-A3F8-6683AE40A4F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526A-2774-491A-BA28-A3D2871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8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4688" y="501134"/>
            <a:ext cx="4951997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45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Music Notation </a:t>
            </a: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45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4500" b="1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45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4500" b="1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45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endParaRPr lang="en-US" sz="5400" b="1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5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Pre-Test</a:t>
            </a:r>
            <a:endParaRPr lang="en-US" sz="5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Users\lgallicchio\AppData\Local\Microsoft\Windows\Temporary Internet Files\Content.IE5\20U9ILOG\MC900389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284" y="1724056"/>
            <a:ext cx="3664117" cy="34634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4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43456"/>
            <a:ext cx="1073331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What is the term for the numbers specifying the beats to a measure and time value of each note? It tells you what note receives one beat.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 Signature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43456"/>
            <a:ext cx="1073331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What is the term for the numbers specifying the beats to a measure and time value of each note? It tells you what note receives one beat.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 Signature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 Signature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l="10737" t="13699" r="76568" b="65343"/>
          <a:stretch/>
        </p:blipFill>
        <p:spPr bwMode="auto">
          <a:xfrm>
            <a:off x="6727371" y="3167224"/>
            <a:ext cx="2645229" cy="2449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68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9971" y="740791"/>
            <a:ext cx="109945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Which note is held for four beats?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Whole Note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Note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9971" y="740791"/>
            <a:ext cx="109945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Which note is held for four beats?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Whole Note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Note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l="43175" t="1012" r="40159" b="91637"/>
          <a:stretch/>
        </p:blipFill>
        <p:spPr bwMode="auto">
          <a:xfrm>
            <a:off x="5878285" y="2556672"/>
            <a:ext cx="5976258" cy="2067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52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3" y="512190"/>
            <a:ext cx="109945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What is a pause in music called?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3" y="512190"/>
            <a:ext cx="109945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What is a pause in music called?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60204" b="5073"/>
          <a:stretch/>
        </p:blipFill>
        <p:spPr bwMode="auto">
          <a:xfrm>
            <a:off x="8528955" y="512189"/>
            <a:ext cx="2770416" cy="6124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46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626" y="774085"/>
            <a:ext cx="110925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How many beats does a half note receive?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956" t="32128" r="44082" b="57419"/>
          <a:stretch/>
        </p:blipFill>
        <p:spPr bwMode="auto">
          <a:xfrm>
            <a:off x="6825343" y="1698172"/>
            <a:ext cx="3559628" cy="3592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43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626" y="774085"/>
            <a:ext cx="1109254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How many beats does a half note receive?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956" t="32128" r="44082" b="52857"/>
          <a:stretch/>
        </p:blipFill>
        <p:spPr bwMode="auto">
          <a:xfrm>
            <a:off x="6825343" y="1698171"/>
            <a:ext cx="3559628" cy="515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47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25343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67542" y="1042672"/>
            <a:ext cx="726372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is the name of this note: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Half Note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Whole Note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Quarter Note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Eighth Note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http://staff.fcps.net/eisaacs/paws%20performers/eighth%20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5" t="8000" r="26460" b="26801"/>
          <a:stretch>
            <a:fillRect/>
          </a:stretch>
        </p:blipFill>
        <p:spPr bwMode="auto">
          <a:xfrm>
            <a:off x="7023100" y="2174891"/>
            <a:ext cx="2676072" cy="30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6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25343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4" descr="http://staff.fcps.net/eisaacs/paws%20performers/eighth%20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5" t="8000" r="26460" b="26801"/>
          <a:stretch>
            <a:fillRect/>
          </a:stretch>
        </p:blipFill>
        <p:spPr bwMode="auto">
          <a:xfrm>
            <a:off x="7023100" y="2174891"/>
            <a:ext cx="2676072" cy="30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67542" y="1042672"/>
            <a:ext cx="726372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is the name of this note: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Half Note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Whole Note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Quarter Note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Eighth Note </a:t>
            </a: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0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9967" y="717669"/>
            <a:ext cx="108880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Music is written on a staff. How many horizontal lines compose a staff?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167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913" y="870144"/>
            <a:ext cx="100801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 quarter rest and a quarter note have the same value?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913" y="870144"/>
            <a:ext cx="100801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Do a quarter rest and a quarter note have the same value?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007" t="46482" r="9250" b="37776"/>
          <a:stretch/>
        </p:blipFill>
        <p:spPr bwMode="auto">
          <a:xfrm>
            <a:off x="3772606" y="3024986"/>
            <a:ext cx="7363479" cy="22981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46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9967" y="717669"/>
            <a:ext cx="108880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Music is written on a staff. How many horizontal lines compose a staff?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000" b="1" dirty="0"/>
          </a:p>
        </p:txBody>
      </p:sp>
      <p:pic>
        <p:nvPicPr>
          <p:cNvPr id="3" name="Picture 2" descr="http://t2.gstatic.com/images?q=tbn:ANd9GcTzfitk_KZln39HvNNcyRTqzlTuxae47o5JS7FfltNO_cQ_t2un_KWFLchx"/>
          <p:cNvPicPr>
            <a:picLocks noChangeAspect="1" noChangeArrowheads="1"/>
          </p:cNvPicPr>
          <p:nvPr/>
        </p:nvPicPr>
        <p:blipFill rotWithShape="1">
          <a:blip r:embed="rId2" cstate="print"/>
          <a:srcRect b="54025"/>
          <a:stretch/>
        </p:blipFill>
        <p:spPr bwMode="auto">
          <a:xfrm>
            <a:off x="3330828" y="3064739"/>
            <a:ext cx="7870571" cy="28462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7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1856" y="881497"/>
            <a:ext cx="988422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Vertical bar lines cut the staff into segments. What are these segments called?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Clefs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Octaves</a:t>
            </a:r>
          </a:p>
          <a:p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194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1856" y="881497"/>
            <a:ext cx="988422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Vertical bar lines cut the staff into segments. What are these segments called?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Clefs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Octaves</a:t>
            </a:r>
          </a:p>
          <a:p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000" b="1" dirty="0"/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t="51078" r="45091" b="12368"/>
          <a:stretch/>
        </p:blipFill>
        <p:spPr bwMode="auto">
          <a:xfrm>
            <a:off x="5247782" y="3526971"/>
            <a:ext cx="6168045" cy="2364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9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5915" y="904714"/>
            <a:ext cx="10776857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Which note is one fourth of a measure long?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5915" y="904714"/>
            <a:ext cx="1077685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Which note is one fourth of a measure long?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ttp://artsedge.kennedy-center.org/students/features/making-art/~/media/ArtsEdge/Images/Articles/Students/features/music-symbols/note%20values.ashx?w=306&amp;h=312&amp;as=1"/>
          <p:cNvPicPr/>
          <p:nvPr/>
        </p:nvPicPr>
        <p:blipFill rotWithShape="1">
          <a:blip r:embed="rId2" cstate="print"/>
          <a:srcRect l="39437" t="48571" r="42076" b="36572"/>
          <a:stretch/>
        </p:blipFill>
        <p:spPr bwMode="auto">
          <a:xfrm>
            <a:off x="5040085" y="2122715"/>
            <a:ext cx="5704114" cy="4082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5160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4" y="642820"/>
            <a:ext cx="113537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What is the name of the symbol that represents higher notes on the grand staff?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Treble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Bass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Flat Clef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4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4" y="642820"/>
            <a:ext cx="113537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What is the name of the symbol that represents higher notes on the grand staff?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Treble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Bass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 Clef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Flat Clef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l="4325" t="54400" r="88665" b="11458"/>
          <a:stretch/>
        </p:blipFill>
        <p:spPr bwMode="auto">
          <a:xfrm>
            <a:off x="7750624" y="2197238"/>
            <a:ext cx="1785262" cy="427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2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493</Words>
  <Application>Microsoft Office PowerPoint</Application>
  <PresentationFormat>Widescreen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McDonald, Benjamin</dc:creator>
  <cp:lastModifiedBy>McDonald, Benjamin</cp:lastModifiedBy>
  <cp:revision>21</cp:revision>
  <dcterms:created xsi:type="dcterms:W3CDTF">2016-09-20T13:32:06Z</dcterms:created>
  <dcterms:modified xsi:type="dcterms:W3CDTF">2016-09-20T14:26:46Z</dcterms:modified>
</cp:coreProperties>
</file>