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9" r:id="rId5"/>
    <p:sldId id="273" r:id="rId6"/>
    <p:sldId id="271" r:id="rId7"/>
    <p:sldId id="272" r:id="rId8"/>
    <p:sldId id="262" r:id="rId9"/>
    <p:sldId id="260" r:id="rId10"/>
    <p:sldId id="259" r:id="rId11"/>
    <p:sldId id="268" r:id="rId12"/>
    <p:sldId id="26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9B830F-B854-4AB2-9B49-CD91B8ECF303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13A7BC-6068-4CB3-B9BF-203CADD97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Music Notation: Day </a:t>
            </a:r>
            <a:r>
              <a:rPr lang="en-US" sz="3600" b="1" u="sng" dirty="0"/>
              <a:t>2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dirty="0" smtClean="0"/>
              <a:t>Time </a:t>
            </a:r>
            <a:r>
              <a:rPr lang="en-US" dirty="0" smtClean="0"/>
              <a:t>Signature </a:t>
            </a:r>
            <a:r>
              <a:rPr lang="en-US" dirty="0" smtClean="0"/>
              <a:t>and Note Names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the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343400"/>
            <a:ext cx="8229600" cy="1813560"/>
          </a:xfrm>
        </p:spPr>
        <p:txBody>
          <a:bodyPr/>
          <a:lstStyle/>
          <a:p>
            <a:r>
              <a:rPr lang="en-US" dirty="0" smtClean="0"/>
              <a:t>Complete the activities on the handout entitled, “Notes on the Bass Clef.”</a:t>
            </a:r>
          </a:p>
          <a:p>
            <a:r>
              <a:rPr lang="en-US" dirty="0" smtClean="0"/>
              <a:t>Complete the activities on the handout entitled “Notes on the Treble Clef”</a:t>
            </a:r>
            <a:endParaRPr lang="en-US" dirty="0"/>
          </a:p>
        </p:txBody>
      </p:sp>
      <p:pic>
        <p:nvPicPr>
          <p:cNvPr id="1026" name="Picture 2" descr="http://upload.wikimedia.org/wikipedia/commons/thumb/d/d3/Bass_and_Treble_clef.svg/400px-Bass_and_Treble_clef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4895252" cy="2729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Treble Clef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Treble Clef</a:t>
            </a:r>
          </a:p>
          <a:p>
            <a:pPr lvl="1"/>
            <a:r>
              <a:rPr lang="en-US" dirty="0" smtClean="0"/>
              <a:t>Lines:</a:t>
            </a:r>
          </a:p>
          <a:p>
            <a:pPr lvl="2"/>
            <a:r>
              <a:rPr lang="en-US" b="1" dirty="0" smtClean="0"/>
              <a:t>E</a:t>
            </a:r>
            <a:r>
              <a:rPr lang="en-US" dirty="0" smtClean="0"/>
              <a:t>very </a:t>
            </a:r>
            <a:r>
              <a:rPr lang="en-US" b="1" dirty="0" smtClean="0"/>
              <a:t>G</a:t>
            </a:r>
            <a:r>
              <a:rPr lang="en-US" dirty="0" smtClean="0"/>
              <a:t>ood </a:t>
            </a:r>
            <a:r>
              <a:rPr lang="en-US" b="1" dirty="0" smtClean="0"/>
              <a:t>B</a:t>
            </a:r>
            <a:r>
              <a:rPr lang="en-US" dirty="0" smtClean="0"/>
              <a:t>oy </a:t>
            </a:r>
            <a:r>
              <a:rPr lang="en-US" b="1" dirty="0" smtClean="0"/>
              <a:t>D</a:t>
            </a:r>
            <a:r>
              <a:rPr lang="en-US" dirty="0" smtClean="0"/>
              <a:t>oes </a:t>
            </a:r>
            <a:r>
              <a:rPr lang="en-US" b="1" dirty="0" smtClean="0"/>
              <a:t>F</a:t>
            </a:r>
            <a:r>
              <a:rPr lang="en-US" dirty="0" smtClean="0"/>
              <a:t>ine</a:t>
            </a:r>
          </a:p>
          <a:p>
            <a:pPr lvl="2"/>
            <a:r>
              <a:rPr lang="en-US" b="1" dirty="0"/>
              <a:t>E</a:t>
            </a:r>
            <a:r>
              <a:rPr lang="en-US" dirty="0"/>
              <a:t>very </a:t>
            </a:r>
            <a:r>
              <a:rPr lang="en-US" b="1" dirty="0"/>
              <a:t>G</a:t>
            </a:r>
            <a:r>
              <a:rPr lang="en-US" dirty="0"/>
              <a:t>ood </a:t>
            </a:r>
            <a:r>
              <a:rPr lang="en-US" b="1" dirty="0"/>
              <a:t>B</a:t>
            </a:r>
            <a:r>
              <a:rPr lang="en-US" dirty="0"/>
              <a:t>oy </a:t>
            </a:r>
            <a:r>
              <a:rPr lang="en-US" b="1" dirty="0" smtClean="0"/>
              <a:t>D</a:t>
            </a:r>
            <a:r>
              <a:rPr lang="en-US" dirty="0" smtClean="0"/>
              <a:t>eserves </a:t>
            </a:r>
            <a:r>
              <a:rPr lang="en-US" b="1" dirty="0" smtClean="0"/>
              <a:t>F</a:t>
            </a:r>
            <a:r>
              <a:rPr lang="en-US" dirty="0" smtClean="0"/>
              <a:t>udge</a:t>
            </a:r>
            <a:endParaRPr lang="en-US" dirty="0"/>
          </a:p>
          <a:p>
            <a:pPr lvl="1"/>
            <a:r>
              <a:rPr lang="en-US" dirty="0" smtClean="0"/>
              <a:t>Spaces:</a:t>
            </a:r>
          </a:p>
          <a:p>
            <a:pPr lvl="2"/>
            <a:r>
              <a:rPr lang="en-US" b="1" dirty="0" smtClean="0"/>
              <a:t>FACE</a:t>
            </a:r>
          </a:p>
          <a:p>
            <a:r>
              <a:rPr lang="en-US" dirty="0" smtClean="0"/>
              <a:t>Bass Clef </a:t>
            </a:r>
          </a:p>
          <a:p>
            <a:pPr lvl="1"/>
            <a:r>
              <a:rPr lang="en-US" dirty="0" smtClean="0"/>
              <a:t>Lines:</a:t>
            </a:r>
          </a:p>
          <a:p>
            <a:pPr lvl="2"/>
            <a:r>
              <a:rPr lang="en-US" b="1" dirty="0" smtClean="0"/>
              <a:t>G</a:t>
            </a:r>
            <a:r>
              <a:rPr lang="en-US" dirty="0" smtClean="0"/>
              <a:t>ood </a:t>
            </a:r>
            <a:r>
              <a:rPr lang="en-US" b="1" dirty="0" smtClean="0"/>
              <a:t>B</a:t>
            </a:r>
            <a:r>
              <a:rPr lang="en-US" dirty="0" smtClean="0"/>
              <a:t>oys </a:t>
            </a:r>
            <a:r>
              <a:rPr lang="en-US" b="1" dirty="0" smtClean="0"/>
              <a:t>D</a:t>
            </a:r>
            <a:r>
              <a:rPr lang="en-US" dirty="0" smtClean="0"/>
              <a:t>o </a:t>
            </a:r>
            <a:r>
              <a:rPr lang="en-US" b="1" dirty="0" smtClean="0"/>
              <a:t>F</a:t>
            </a:r>
            <a:r>
              <a:rPr lang="en-US" dirty="0" smtClean="0"/>
              <a:t>ine </a:t>
            </a:r>
            <a:r>
              <a:rPr lang="en-US" b="1" dirty="0" smtClean="0"/>
              <a:t>A</a:t>
            </a:r>
            <a:r>
              <a:rPr lang="en-US" dirty="0" smtClean="0"/>
              <a:t>lways</a:t>
            </a:r>
          </a:p>
          <a:p>
            <a:pPr lvl="2"/>
            <a:r>
              <a:rPr lang="en-US" b="1" dirty="0" smtClean="0"/>
              <a:t>G</a:t>
            </a:r>
            <a:r>
              <a:rPr lang="en-US" dirty="0" smtClean="0"/>
              <a:t>ood </a:t>
            </a:r>
            <a:r>
              <a:rPr lang="en-US" b="1" dirty="0"/>
              <a:t>B</a:t>
            </a:r>
            <a:r>
              <a:rPr lang="en-US" dirty="0"/>
              <a:t>oy </a:t>
            </a:r>
            <a:r>
              <a:rPr lang="en-US" b="1" dirty="0"/>
              <a:t>D</a:t>
            </a:r>
            <a:r>
              <a:rPr lang="en-US" dirty="0"/>
              <a:t>eserves </a:t>
            </a:r>
            <a:r>
              <a:rPr lang="en-US" b="1" dirty="0" smtClean="0"/>
              <a:t>F</a:t>
            </a:r>
            <a:r>
              <a:rPr lang="en-US" dirty="0" smtClean="0"/>
              <a:t>udge </a:t>
            </a:r>
            <a:r>
              <a:rPr lang="en-US" b="1" dirty="0" smtClean="0"/>
              <a:t>A</a:t>
            </a:r>
            <a:r>
              <a:rPr lang="en-US" dirty="0" smtClean="0"/>
              <a:t>lways</a:t>
            </a:r>
            <a:endParaRPr lang="en-US" dirty="0"/>
          </a:p>
          <a:p>
            <a:pPr lvl="1"/>
            <a:r>
              <a:rPr lang="en-US" dirty="0" smtClean="0"/>
              <a:t>Spaces:</a:t>
            </a:r>
          </a:p>
          <a:p>
            <a:pPr lvl="2"/>
            <a:r>
              <a:rPr lang="en-US" b="1" dirty="0" smtClean="0"/>
              <a:t>A</a:t>
            </a:r>
            <a:r>
              <a:rPr lang="en-US" dirty="0" smtClean="0"/>
              <a:t>ll </a:t>
            </a:r>
            <a:r>
              <a:rPr lang="en-US" b="1" dirty="0" smtClean="0"/>
              <a:t>C</a:t>
            </a:r>
            <a:r>
              <a:rPr lang="en-US" dirty="0" smtClean="0"/>
              <a:t>ows </a:t>
            </a:r>
            <a:r>
              <a:rPr lang="en-US" b="1" dirty="0" smtClean="0"/>
              <a:t>E</a:t>
            </a:r>
            <a:r>
              <a:rPr lang="en-US" dirty="0" smtClean="0"/>
              <a:t>at </a:t>
            </a:r>
            <a:r>
              <a:rPr lang="en-US" b="1" dirty="0" smtClean="0"/>
              <a:t>G</a:t>
            </a:r>
            <a:r>
              <a:rPr lang="en-US" dirty="0" smtClean="0"/>
              <a:t>rass</a:t>
            </a:r>
            <a:endParaRPr lang="en-US" b="1" dirty="0" smtClean="0"/>
          </a:p>
          <a:p>
            <a:r>
              <a:rPr lang="en-US" dirty="0" smtClean="0"/>
              <a:t>Follow this rule for notes that are off of the staff:</a:t>
            </a:r>
          </a:p>
          <a:p>
            <a:pPr lvl="1"/>
            <a:r>
              <a:rPr lang="en-US" dirty="0" smtClean="0"/>
              <a:t>If the note is on a line, you count four spaces into the staff.</a:t>
            </a:r>
          </a:p>
          <a:p>
            <a:pPr lvl="1"/>
            <a:r>
              <a:rPr lang="en-US" dirty="0" smtClean="0"/>
              <a:t>If the note is on a space, you count four lines into the staff.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 Student Assignment: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lvl="1">
              <a:spcBef>
                <a:spcPct val="0"/>
              </a:spcBef>
            </a:pPr>
            <a:r>
              <a:rPr lang="en-US" sz="3600" dirty="0" smtClean="0"/>
              <a:t>Clef ID:</a:t>
            </a:r>
          </a:p>
          <a:p>
            <a:pPr lvl="2">
              <a:spcBef>
                <a:spcPct val="0"/>
              </a:spcBef>
            </a:pPr>
            <a:r>
              <a:rPr lang="en-US" sz="3600" dirty="0" smtClean="0"/>
              <a:t>1) Treble</a:t>
            </a:r>
          </a:p>
          <a:p>
            <a:pPr lvl="2">
              <a:spcBef>
                <a:spcPct val="0"/>
              </a:spcBef>
            </a:pPr>
            <a:r>
              <a:rPr lang="en-US" sz="3600" dirty="0" smtClean="0"/>
              <a:t>2) Bass</a:t>
            </a:r>
          </a:p>
          <a:p>
            <a:pPr lvl="2">
              <a:spcBef>
                <a:spcPct val="0"/>
              </a:spcBef>
            </a:pPr>
            <a:r>
              <a:rPr lang="en-US" sz="3600" dirty="0" smtClean="0"/>
              <a:t>3) Treble</a:t>
            </a:r>
          </a:p>
          <a:p>
            <a:pPr lvl="2">
              <a:spcBef>
                <a:spcPct val="0"/>
              </a:spcBef>
            </a:pPr>
            <a:r>
              <a:rPr lang="en-US" sz="3600" dirty="0" smtClean="0"/>
              <a:t>4) Treble</a:t>
            </a:r>
          </a:p>
          <a:p>
            <a:pPr lvl="2">
              <a:spcBef>
                <a:spcPct val="0"/>
              </a:spcBef>
            </a:pPr>
            <a:r>
              <a:rPr lang="en-US" sz="3600" dirty="0" smtClean="0"/>
              <a:t>5) Bass</a:t>
            </a:r>
          </a:p>
          <a:p>
            <a:pPr lvl="2">
              <a:spcBef>
                <a:spcPct val="0"/>
              </a:spcBef>
            </a:pPr>
            <a:r>
              <a:rPr lang="en-US" sz="3600" dirty="0" smtClean="0"/>
              <a:t>6) Treble</a:t>
            </a:r>
          </a:p>
          <a:p>
            <a:pPr lvl="2">
              <a:spcBef>
                <a:spcPct val="0"/>
              </a:spcBef>
            </a:pPr>
            <a:r>
              <a:rPr lang="en-US" sz="3600" dirty="0" smtClean="0"/>
              <a:t>7) Bass</a:t>
            </a:r>
          </a:p>
          <a:p>
            <a:pPr lvl="2">
              <a:spcBef>
                <a:spcPct val="0"/>
              </a:spcBef>
            </a:pPr>
            <a:r>
              <a:rPr lang="en-US" sz="3600" dirty="0" smtClean="0"/>
              <a:t>8) You may pick the staff and then name the notes. </a:t>
            </a:r>
          </a:p>
          <a:p>
            <a:pPr lvl="3">
              <a:spcBef>
                <a:spcPct val="0"/>
              </a:spcBef>
            </a:pPr>
            <a:r>
              <a:rPr lang="en-US" sz="3400" dirty="0" smtClean="0"/>
              <a:t>Next, create five measures of music by adding measure lines.</a:t>
            </a:r>
          </a:p>
          <a:p>
            <a:r>
              <a:rPr lang="en-US" dirty="0" smtClean="0"/>
              <a:t>Use the information above to help you complete your music notation exercises!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 Slip:</a:t>
            </a:r>
            <a:br>
              <a:rPr lang="en-US" dirty="0" smtClean="0"/>
            </a:br>
            <a:r>
              <a:rPr lang="en-US" dirty="0" smtClean="0"/>
              <a:t>Complete the review of music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562600"/>
            <a:ext cx="8229600" cy="594360"/>
          </a:xfrm>
        </p:spPr>
        <p:txBody>
          <a:bodyPr/>
          <a:lstStyle/>
          <a:p>
            <a:r>
              <a:rPr lang="en-US" dirty="0" smtClean="0"/>
              <a:t>Due to the box by the end of the period. </a:t>
            </a:r>
            <a:endParaRPr lang="en-US" dirty="0"/>
          </a:p>
        </p:txBody>
      </p:sp>
      <p:pic>
        <p:nvPicPr>
          <p:cNvPr id="18434" name="Picture 2" descr="C:\Documents and Settings\lgallicchio\Local Settings\Temporary Internet Files\Content.IE5\0CQ24TUX\MP90043951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2352"/>
            <a:ext cx="6400800" cy="427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28600"/>
            <a:ext cx="4114800" cy="9144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1000" y="1216152"/>
            <a:ext cx="8292846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Things to Get: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Handouts from the front</a:t>
            </a:r>
          </a:p>
          <a:p>
            <a:r>
              <a:rPr lang="en-US" dirty="0" smtClean="0"/>
              <a:t>Things to Do:</a:t>
            </a:r>
          </a:p>
          <a:p>
            <a:pPr lvl="1"/>
            <a:r>
              <a:rPr lang="en-US" dirty="0" smtClean="0"/>
              <a:t>Opener: </a:t>
            </a:r>
          </a:p>
          <a:p>
            <a:pPr lvl="2"/>
            <a:r>
              <a:rPr lang="en-US" dirty="0" smtClean="0"/>
              <a:t>Review of time signatures, note and rest values</a:t>
            </a:r>
          </a:p>
          <a:p>
            <a:pPr lvl="1"/>
            <a:r>
              <a:rPr lang="en-US" dirty="0" smtClean="0"/>
              <a:t>Class work: </a:t>
            </a:r>
          </a:p>
          <a:p>
            <a:pPr lvl="2"/>
            <a:r>
              <a:rPr lang="en-US" dirty="0" smtClean="0"/>
              <a:t>Music Notation:</a:t>
            </a:r>
          </a:p>
          <a:p>
            <a:pPr lvl="3"/>
            <a:r>
              <a:rPr lang="en-US" dirty="0" smtClean="0"/>
              <a:t>Note Values Rest Values application </a:t>
            </a:r>
          </a:p>
          <a:p>
            <a:pPr lvl="3"/>
            <a:r>
              <a:rPr lang="en-US" dirty="0" smtClean="0"/>
              <a:t>Note Names</a:t>
            </a:r>
          </a:p>
          <a:p>
            <a:pPr lvl="1"/>
            <a:r>
              <a:rPr lang="en-US" dirty="0" smtClean="0"/>
              <a:t>Exit Slip:</a:t>
            </a:r>
          </a:p>
          <a:p>
            <a:pPr lvl="2"/>
            <a:r>
              <a:rPr lang="en-US" dirty="0" smtClean="0"/>
              <a:t>Review of music notation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Opener- 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Complete the following on a half sheet of paper.</a:t>
            </a:r>
          </a:p>
          <a:p>
            <a:r>
              <a:rPr lang="en-US" dirty="0" smtClean="0"/>
              <a:t>1) How many quarter notes are in a whole note?</a:t>
            </a:r>
          </a:p>
          <a:p>
            <a:r>
              <a:rPr lang="en-US" dirty="0" smtClean="0"/>
              <a:t>2) How many sixteen notes are in a whole note?</a:t>
            </a:r>
          </a:p>
          <a:p>
            <a:r>
              <a:rPr lang="en-US" dirty="0" smtClean="0"/>
              <a:t>3) How many quarter rests are in a half rest?</a:t>
            </a:r>
          </a:p>
          <a:p>
            <a:r>
              <a:rPr lang="en-US" dirty="0" smtClean="0"/>
              <a:t>4) What is 4/4 time? What note gets one beat?</a:t>
            </a:r>
          </a:p>
          <a:p>
            <a:r>
              <a:rPr lang="en-US" dirty="0" smtClean="0"/>
              <a:t>5) What is the time signature of the music below?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6) Draw a staff on your paper. Next, draw four measures that use 4/4 time, and have three different types of notes and rests.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Once you have completed this opener, complete the handout entitled: “Time Signatures and Completing Measures with Rests&gt;”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If you have finished the handout above, you need to complete the bottom of your opener.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 descr="C:\Users\The Lyon Family\Pictures\2009-09-07 exit slip 2.5\exit slip 2.5 001.jpg"/>
          <p:cNvPicPr>
            <a:picLocks noChangeAspect="1" noChangeArrowheads="1"/>
          </p:cNvPicPr>
          <p:nvPr/>
        </p:nvPicPr>
        <p:blipFill rotWithShape="1">
          <a:blip r:embed="rId2"/>
          <a:srcRect l="12281" t="33790" b="57948"/>
          <a:stretch/>
        </p:blipFill>
        <p:spPr bwMode="auto">
          <a:xfrm>
            <a:off x="740229" y="3276600"/>
            <a:ext cx="7620000" cy="9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Opener-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1) Draw the following notes and rests:</a:t>
            </a:r>
          </a:p>
          <a:p>
            <a:pPr lvl="1"/>
            <a:r>
              <a:rPr lang="en-US" dirty="0" smtClean="0"/>
              <a:t>A) Quarter Rest 			B) Half Note</a:t>
            </a:r>
          </a:p>
          <a:p>
            <a:pPr lvl="1"/>
            <a:r>
              <a:rPr lang="en-US" dirty="0" smtClean="0"/>
              <a:t>C) Sixteenth Note		C) Whole Rest </a:t>
            </a:r>
          </a:p>
          <a:p>
            <a:r>
              <a:rPr lang="en-US" dirty="0" smtClean="0"/>
              <a:t>2) How </a:t>
            </a:r>
            <a:r>
              <a:rPr lang="en-US" dirty="0"/>
              <a:t>many quarter notes are in a whole note?</a:t>
            </a:r>
          </a:p>
          <a:p>
            <a:r>
              <a:rPr lang="en-US" dirty="0" smtClean="0"/>
              <a:t>3) </a:t>
            </a:r>
            <a:r>
              <a:rPr lang="en-US" dirty="0"/>
              <a:t>How many sixteen notes are in a whole note?</a:t>
            </a:r>
          </a:p>
          <a:p>
            <a:r>
              <a:rPr lang="en-US" dirty="0" smtClean="0"/>
              <a:t>4) </a:t>
            </a:r>
            <a:r>
              <a:rPr lang="en-US" dirty="0"/>
              <a:t>How many quarter rests are in a half rest?</a:t>
            </a:r>
          </a:p>
          <a:p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dirty="0"/>
              <a:t>What is 4/4 time? What note gets one beat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Once you have finished your opener, get out the sheet entitled, “Time Signatures and Completing Measure with Rests.”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923996" cy="307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22176"/>
            <a:ext cx="4383088" cy="32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6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5" b="7675"/>
          <a:stretch/>
        </p:blipFill>
        <p:spPr>
          <a:xfrm>
            <a:off x="1066800" y="228600"/>
            <a:ext cx="7266901" cy="6324600"/>
          </a:xfrm>
        </p:spPr>
      </p:pic>
    </p:spTree>
    <p:extLst>
      <p:ext uri="{BB962C8B-B14F-4D97-AF65-F5344CB8AC3E}">
        <p14:creationId xmlns:p14="http://schemas.microsoft.com/office/powerpoint/2010/main" val="18244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b="8145"/>
          <a:stretch/>
        </p:blipFill>
        <p:spPr>
          <a:xfrm>
            <a:off x="1447800" y="32656"/>
            <a:ext cx="5334000" cy="6679407"/>
          </a:xfrm>
        </p:spPr>
      </p:pic>
    </p:spTree>
    <p:extLst>
      <p:ext uri="{BB962C8B-B14F-4D97-AF65-F5344CB8AC3E}">
        <p14:creationId xmlns:p14="http://schemas.microsoft.com/office/powerpoint/2010/main" val="31750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Can you read music?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10200"/>
            <a:ext cx="8229600" cy="746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Practice student compositions by clapping the rhythm as a class. </a:t>
            </a:r>
            <a:endParaRPr lang="en-US" dirty="0"/>
          </a:p>
        </p:txBody>
      </p:sp>
      <p:pic>
        <p:nvPicPr>
          <p:cNvPr id="17410" name="Picture 2" descr="C:\Documents and Settings\lgallicchio\Local Settings\Temporary Internet Files\Content.IE5\IJVH26DA\MM90004109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04800"/>
            <a:ext cx="10001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Music Notation- </a:t>
            </a:r>
            <a:br>
              <a:rPr lang="en-US" dirty="0" smtClean="0"/>
            </a:br>
            <a:r>
              <a:rPr lang="en-US" dirty="0" smtClean="0"/>
              <a:t>How to Read Music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5654040"/>
            <a:ext cx="8229600" cy="1203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Music Clefs: symbol used to indicate the pitch of written notes.</a:t>
            </a:r>
            <a:endParaRPr lang="en-US" sz="3600" dirty="0"/>
          </a:p>
        </p:txBody>
      </p:sp>
      <p:pic>
        <p:nvPicPr>
          <p:cNvPr id="4098" name="Picture 2" descr="http://t2.gstatic.com/images?q=tbn:ANd9GcTzfitk_KZln39HvNNcyRTqzlTuxae47o5JS7FfltNO_cQ_t2un_KWFLc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257800" cy="413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967</TotalTime>
  <Words>437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Bookman Old Style</vt:lpstr>
      <vt:lpstr>Gill Sans MT</vt:lpstr>
      <vt:lpstr>Wingdings</vt:lpstr>
      <vt:lpstr>Wingdings 3</vt:lpstr>
      <vt:lpstr>Origin</vt:lpstr>
      <vt:lpstr>Music Notation: Day 2 Time Signature and Note Names</vt:lpstr>
      <vt:lpstr>Agenda</vt:lpstr>
      <vt:lpstr>Opener- B2</vt:lpstr>
      <vt:lpstr>Opener- Part 2</vt:lpstr>
      <vt:lpstr>PowerPoint Presentation</vt:lpstr>
      <vt:lpstr>PowerPoint Presentation</vt:lpstr>
      <vt:lpstr>PowerPoint Presentation</vt:lpstr>
      <vt:lpstr>Activity: Can you read music?</vt:lpstr>
      <vt:lpstr>Music Notation-  How to Read Music </vt:lpstr>
      <vt:lpstr>Notes on the Staff</vt:lpstr>
      <vt:lpstr>Treble Clef Packet</vt:lpstr>
      <vt:lpstr>Lesson 6 Student Assignment:</vt:lpstr>
      <vt:lpstr>Exit Slip: Complete the review of music notation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Notation: Day Two Time Signature Application and Note Names</dc:title>
  <dc:creator>lgallicchio</dc:creator>
  <cp:lastModifiedBy>McDonald, Benjamin</cp:lastModifiedBy>
  <cp:revision>27</cp:revision>
  <dcterms:created xsi:type="dcterms:W3CDTF">2011-09-09T20:04:34Z</dcterms:created>
  <dcterms:modified xsi:type="dcterms:W3CDTF">2016-09-09T17:51:21Z</dcterms:modified>
</cp:coreProperties>
</file>