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1" r:id="rId3"/>
    <p:sldId id="265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3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840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401FB-3B27-41EB-A2E2-A94CC921D7C8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3BD36-8E27-4CF0-9042-C28C8CF10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E1B0D-C54B-4931-89D3-8183ABBBB6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23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5B014D-A1EB-4DF0-83B2-2B1CBCF2B9EF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6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8F93CA-016A-43CB-877F-827AD9760AB4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38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62151D-B61B-4A6D-A2D4-2D19BCBBDBFE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1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461DA8-0DCA-4EAA-B958-0D50B55B82CB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655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CAF5C6-5AB7-40CD-AFA3-DCAF0F087D76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189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649D4F-A9B4-4740-A272-1A79709066C3}" type="slidenum">
              <a:rPr lang="en-US"/>
              <a:pPr eaLnBrk="1" hangingPunct="1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35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70A3EE-2EEA-4C4E-8018-89D0475145E0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A07A23-1B9F-426A-8F01-4D8115F4CEE2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1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48677-29D4-4B21-A4DD-7B4D09CCC5B6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5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B81C26-550A-4EB9-8BAB-6D3CD332E73C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E5F432-2AB2-448B-8A06-3DE050FFF882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1CE059-E0A3-451E-BA14-87599B1270EC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5BD4D1-52B8-4B17-80FB-EB0310F37AE4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2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8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8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0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7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8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0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0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6B51-AF90-4CEE-A004-F420F0E31C6A}" type="datetimeFigureOut">
              <a:rPr lang="en-US" smtClean="0"/>
              <a:pPr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AFA1F-A9AE-4DA5-A7FD-06C0BD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~~~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Jefferson’s Monticello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~~~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westfront_phot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"/>
          <a:stretch/>
        </p:blipFill>
        <p:spPr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3733800" cy="46783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Sitting room with a harpsichord.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This room is below the 2nd floor room with the dome!</a:t>
            </a:r>
          </a:p>
        </p:txBody>
      </p:sp>
      <p:pic>
        <p:nvPicPr>
          <p:cNvPr id="39940" name="Picture 2" descr="C:\Documents and Settings\cbroderick\Desktop\School Files\0708 CB Arts and Humanities\Unit 9 Neoclassical Enlightenment\neoclass\jefferson\parl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r="2778"/>
          <a:stretch/>
        </p:blipFill>
        <p:spPr bwMode="auto">
          <a:xfrm>
            <a:off x="3886200" y="-17961"/>
            <a:ext cx="5257800" cy="687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C:\Documents and Settings\cbroderick\Desktop\School Files\0708 CB Arts and Humanities\Unit 9 Neoclassical Enlightenment\neoclass\jefferson\northoctago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011"/>
            <a:ext cx="4757050" cy="32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cbroderick\Desktop\School Files\0708 CB Arts and Humanities\Unit 9 Neoclassical Enlightenment\neoclass\jefferson\northsqua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"/>
          <a:stretch/>
        </p:blipFill>
        <p:spPr bwMode="auto">
          <a:xfrm>
            <a:off x="0" y="3276599"/>
            <a:ext cx="4725865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cbroderick\Desktop\School Files\0708 CB Arts and Humanities\Unit 9 Neoclassical Enlightenment\neoclass\jefferson\southsquar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5"/>
          <a:stretch/>
        </p:blipFill>
        <p:spPr bwMode="auto">
          <a:xfrm>
            <a:off x="4725865" y="762000"/>
            <a:ext cx="441813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90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35052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The breakfast nook was closed off in the winter to conserve heat.</a:t>
            </a:r>
          </a:p>
        </p:txBody>
      </p:sp>
      <p:pic>
        <p:nvPicPr>
          <p:cNvPr id="45060" name="Picture 2" descr="C:\Documents and Settings\cbroderick\Desktop\School Files\0708 CB Arts and Humanities\Unit 9 Neoclassical Enlightenment\neoclass\jefferson\tear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288"/>
            <a:ext cx="56388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8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monticello_west_vegfrui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8333"/>
          <a:stretch/>
        </p:blipFill>
        <p:spPr>
          <a:xfrm>
            <a:off x="0" y="-41564"/>
            <a:ext cx="9144000" cy="6899564"/>
          </a:xfrm>
          <a:noFill/>
        </p:spPr>
      </p:pic>
    </p:spTree>
    <p:extLst>
      <p:ext uri="{BB962C8B-B14F-4D97-AF65-F5344CB8AC3E}">
        <p14:creationId xmlns:p14="http://schemas.microsoft.com/office/powerpoint/2010/main" val="34553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9" name="Picture 4" descr="westfront_po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8653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2" descr="C:\Documents and Settings\cbroderick\Desktop\School Files\0708 CB Arts and Humanities\Unit 9 Neoclassical Enlightenment\neoclass\jefferson\roo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5556"/>
          <a:stretch/>
        </p:blipFill>
        <p:spPr bwMode="auto">
          <a:xfrm>
            <a:off x="1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chemeClr val="bg1"/>
                </a:solidFill>
              </a:rPr>
              <a:t>Aerial View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Main Entrance – </a:t>
            </a:r>
            <a:r>
              <a:rPr lang="en-US" b="1" i="1" dirty="0" smtClean="0">
                <a:solidFill>
                  <a:schemeClr val="bg1"/>
                </a:solidFill>
              </a:rPr>
              <a:t>Why in </a:t>
            </a:r>
            <a:r>
              <a:rPr lang="en-US" b="1" i="1" dirty="0" smtClean="0">
                <a:solidFill>
                  <a:schemeClr val="bg1"/>
                </a:solidFill>
              </a:rPr>
              <a:t>the rear?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 flipV="1">
            <a:off x="2895600" y="6126163"/>
            <a:ext cx="5791200" cy="731837"/>
          </a:xfrm>
        </p:spPr>
        <p:txBody>
          <a:bodyPr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6868" name="Picture 2" descr="C:\Documents and Settings\cbroderick\Desktop\School Files\0708 CB Arts and Humanities\Unit 9 Neoclassical Enlightenment\neoclass\jefferson\eastfro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"/>
          <a:stretch/>
        </p:blipFill>
        <p:spPr bwMode="auto">
          <a:xfrm>
            <a:off x="14288" y="1066800"/>
            <a:ext cx="91297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3505200" cy="5943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400" b="1" dirty="0" smtClean="0">
                <a:solidFill>
                  <a:schemeClr val="bg1"/>
                </a:solidFill>
              </a:rPr>
              <a:t>A bed in the wall conserved space.  </a:t>
            </a:r>
          </a:p>
          <a:p>
            <a:pPr eaLnBrk="1" hangingPunct="1"/>
            <a:endParaRPr lang="en-US" sz="3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400" b="1" dirty="0" smtClean="0">
                <a:solidFill>
                  <a:schemeClr val="bg1"/>
                </a:solidFill>
              </a:rPr>
              <a:t>The “portholes” provided ventilation for off-season wardrobe.</a:t>
            </a:r>
          </a:p>
        </p:txBody>
      </p:sp>
      <p:pic>
        <p:nvPicPr>
          <p:cNvPr id="32771" name="Picture 2" descr="C:\Documents and Settings\cbroderick\Desktop\School Files\0708 CB Arts and Humanities\Unit 9 Neoclassical Enlightenment\neoclass\jefferson\bedro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"/>
          <a:stretch/>
        </p:blipFill>
        <p:spPr bwMode="auto">
          <a:xfrm>
            <a:off x="3581400" y="0"/>
            <a:ext cx="5562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C:\Documents and Settings\cbroderick\Desktop\School Files\0708 CB Arts and Humanities\Unit 9 Neoclassical Enlightenment\neoclass\jefferson\cabin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" b="17537"/>
          <a:stretch/>
        </p:blipFill>
        <p:spPr bwMode="auto">
          <a:xfrm>
            <a:off x="-20782" y="914400"/>
            <a:ext cx="916478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Desk with letter </a:t>
            </a:r>
            <a:r>
              <a:rPr lang="en-US" b="1" dirty="0" smtClean="0">
                <a:solidFill>
                  <a:schemeClr val="bg1"/>
                </a:solidFill>
              </a:rPr>
              <a:t>copier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 descr="C:\Documents and Settings\cbroderick\Desktop\School Files\0708 CB Arts and Humanities\Unit 9 Neoclassical Enlightenment\neoclass\jefferson\diningro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r="3614"/>
          <a:stretch/>
        </p:blipFill>
        <p:spPr bwMode="auto">
          <a:xfrm>
            <a:off x="2387761" y="0"/>
            <a:ext cx="67562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057400"/>
            <a:ext cx="2057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Dining Room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38100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</a:rPr>
              <a:t>2nd floor octagonal room with an oculus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  <a:p>
            <a:pPr marL="0" indent="0" eaLnBrk="1" hangingPunct="1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3600" b="1" i="1" dirty="0" smtClean="0">
                <a:solidFill>
                  <a:schemeClr val="bg1"/>
                </a:solidFill>
              </a:rPr>
              <a:t>Does this look familiar?</a:t>
            </a:r>
          </a:p>
        </p:txBody>
      </p:sp>
      <p:pic>
        <p:nvPicPr>
          <p:cNvPr id="35843" name="Picture 2" descr="C:\Documents and Settings\cbroderick\Desktop\School Files\0708 CB Arts and Humanities\Unit 9 Neoclassical Enlightenment\neoclass\jefferson\domero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/>
          <a:stretch/>
        </p:blipFill>
        <p:spPr bwMode="auto">
          <a:xfrm>
            <a:off x="3882008" y="1"/>
            <a:ext cx="52619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5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 descr="C:\Documents and Settings\cbroderick\Desktop\School Files\0708 CB Arts and Humanities\Unit 9 Neoclassical Enlightenment\neoclass\jefferson\entranc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41" b="20504"/>
          <a:stretch/>
        </p:blipFill>
        <p:spPr bwMode="auto">
          <a:xfrm>
            <a:off x="0" y="914401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Access to </a:t>
            </a:r>
            <a:r>
              <a:rPr lang="en-US" b="1" dirty="0" smtClean="0">
                <a:solidFill>
                  <a:schemeClr val="bg1"/>
                </a:solidFill>
              </a:rPr>
              <a:t>upper rooms by balcony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9144000" cy="35052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When the </a:t>
            </a:r>
            <a:r>
              <a:rPr lang="en-US" b="1" dirty="0" smtClean="0">
                <a:solidFill>
                  <a:schemeClr val="bg1"/>
                </a:solidFill>
              </a:rPr>
              <a:t>Library </a:t>
            </a:r>
            <a:r>
              <a:rPr lang="en-US" b="1" dirty="0" smtClean="0">
                <a:solidFill>
                  <a:schemeClr val="bg1"/>
                </a:solidFill>
              </a:rPr>
              <a:t>of </a:t>
            </a:r>
            <a:r>
              <a:rPr lang="en-US" b="1" dirty="0" smtClean="0">
                <a:solidFill>
                  <a:schemeClr val="bg1"/>
                </a:solidFill>
              </a:rPr>
              <a:t>Congress </a:t>
            </a:r>
            <a:r>
              <a:rPr lang="en-US" b="1" dirty="0" smtClean="0">
                <a:solidFill>
                  <a:schemeClr val="bg1"/>
                </a:solidFill>
              </a:rPr>
              <a:t>burned he donated his book collection to re-start the library.</a:t>
            </a:r>
          </a:p>
        </p:txBody>
      </p:sp>
      <p:pic>
        <p:nvPicPr>
          <p:cNvPr id="38915" name="Picture 2" descr="C:\Documents and Settings\cbroderick\Desktop\School Files\0708 CB Arts and Humanities\Unit 9 Neoclassical Enlightenment\neoclass\jefferson\libra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b="23333"/>
          <a:stretch/>
        </p:blipFill>
        <p:spPr bwMode="auto">
          <a:xfrm>
            <a:off x="1333500" y="1200150"/>
            <a:ext cx="65151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2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119</Words>
  <Application>Microsoft Office PowerPoint</Application>
  <PresentationFormat>On-screen Show (4:3)</PresentationFormat>
  <Paragraphs>31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~~~ Jefferson’s Monticello ~~~</vt:lpstr>
      <vt:lpstr>Aerial View</vt:lpstr>
      <vt:lpstr>Main Entrance – Why in the rear?</vt:lpstr>
      <vt:lpstr>PowerPoint Presentation</vt:lpstr>
      <vt:lpstr>Desk with letter copier</vt:lpstr>
      <vt:lpstr>Dining Room</vt:lpstr>
      <vt:lpstr>PowerPoint Presentation</vt:lpstr>
      <vt:lpstr>Access to upper rooms by balcony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@domainou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Neoclassic Architecture: Jefferson and Monticello</dc:title>
  <dc:creator>Broderick, Colin</dc:creator>
  <cp:lastModifiedBy>McDonald, Benjamin</cp:lastModifiedBy>
  <cp:revision>14</cp:revision>
  <dcterms:created xsi:type="dcterms:W3CDTF">2014-04-10T19:31:35Z</dcterms:created>
  <dcterms:modified xsi:type="dcterms:W3CDTF">2017-02-09T18:04:12Z</dcterms:modified>
</cp:coreProperties>
</file>