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8" r:id="rId5"/>
    <p:sldId id="270" r:id="rId6"/>
    <p:sldId id="273" r:id="rId7"/>
    <p:sldId id="267" r:id="rId8"/>
    <p:sldId id="258" r:id="rId9"/>
    <p:sldId id="266" r:id="rId10"/>
    <p:sldId id="268" r:id="rId11"/>
    <p:sldId id="261" r:id="rId12"/>
    <p:sldId id="272" r:id="rId13"/>
    <p:sldId id="259" r:id="rId14"/>
    <p:sldId id="265" r:id="rId15"/>
    <p:sldId id="275" r:id="rId16"/>
    <p:sldId id="276" r:id="rId17"/>
    <p:sldId id="279" r:id="rId18"/>
    <p:sldId id="277" r:id="rId19"/>
    <p:sldId id="282" r:id="rId20"/>
    <p:sldId id="280" r:id="rId21"/>
    <p:sldId id="262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16336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0097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294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252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3224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484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69129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41869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161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26872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481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67B1-4A20-49BB-82AD-DC62BE8F6201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EA65A-E272-4405-B859-3AA59F97C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e7qQ6_RV4V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4Trz-ijBY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TA7A7lciQGo&amp;feature=youtu.b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3799" y="6417084"/>
            <a:ext cx="4957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Palatino Linotype" panose="02040502050505030304" pitchFamily="18" charset="0"/>
                <a:hlinkClick r:id="rId2"/>
              </a:rPr>
              <a:t>https://www.youtube.com/watch?v=e7qQ6_RV4VQ</a:t>
            </a:r>
            <a:endParaRPr lang="en-US" sz="16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1027" name="Picture 3" descr="C:\Users\MelCase\Desktop\Casey's Stuff\[ TEACHING STUFF ]\ENG-LA\LITERATURE\PLAYS\A Raisin in the Sun\A Raisin in the Sun - photos\A Raisin in the Sun - cover1.JPG"/>
          <p:cNvPicPr>
            <a:picLocks noChangeAspect="1" noChangeArrowheads="1"/>
          </p:cNvPicPr>
          <p:nvPr/>
        </p:nvPicPr>
        <p:blipFill>
          <a:blip r:embed="rId3" cstate="print"/>
          <a:srcRect l="2486" t="8066" r="1454" b="11802"/>
          <a:stretch>
            <a:fillRect/>
          </a:stretch>
        </p:blipFill>
        <p:spPr bwMode="auto">
          <a:xfrm>
            <a:off x="7031269" y="1064730"/>
            <a:ext cx="4217389" cy="5186149"/>
          </a:xfrm>
          <a:prstGeom prst="rect">
            <a:avLst/>
          </a:prstGeom>
          <a:noFill/>
        </p:spPr>
      </p:pic>
      <p:pic>
        <p:nvPicPr>
          <p:cNvPr id="1028" name="Picture 4" descr="C:\Users\MelCase\Desktop\Casey's Stuff\[ TEACHING STUFF ]\ARTS &amp; HUMANITIES\Unit 10 - Modern\Lesson 2 - Modern (Visual Arts)\[ Rockwell ]\Triple Self-Portrai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984" y="1064730"/>
            <a:ext cx="4169439" cy="51861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304801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Norman Rockwell Meets </a:t>
            </a:r>
            <a:r>
              <a:rPr lang="en-US" sz="4200" b="1" i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A Raisin in the Sun</a:t>
            </a:r>
            <a:endParaRPr lang="en-US" sz="4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906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lCase\Desktop\Casey's Stuff\[ TEACHING STUFF ]\ARTS &amp; HUMANITIES\Unit 10 - Modern\Lesson 2 - Modern (Visual Arts)\[ Rockwell ]\New Kids in the Neighborhood1.jpg"/>
          <p:cNvPicPr>
            <a:picLocks noChangeAspect="1" noChangeArrowheads="1"/>
          </p:cNvPicPr>
          <p:nvPr/>
        </p:nvPicPr>
        <p:blipFill>
          <a:blip r:embed="rId2" cstate="print"/>
          <a:srcRect l="60432" t="23927" r="9419" b="8734"/>
          <a:stretch>
            <a:fillRect/>
          </a:stretch>
        </p:blipFill>
        <p:spPr bwMode="auto">
          <a:xfrm>
            <a:off x="6343650" y="0"/>
            <a:ext cx="4857750" cy="6858000"/>
          </a:xfrm>
          <a:prstGeom prst="rect">
            <a:avLst/>
          </a:prstGeom>
          <a:noFill/>
        </p:spPr>
      </p:pic>
      <p:pic>
        <p:nvPicPr>
          <p:cNvPr id="3074" name="Picture 2" descr="C:\Users\MelCase\Desktop\Casey's Stuff\[ TEACHING STUFF ]\ARTS &amp; HUMANITIES\Unit 10 - Modern\Lesson 2 - Modern (Visual Arts)\[ Rockwell ]\New Kids in the Neighborhood - models2.jpg"/>
          <p:cNvPicPr>
            <a:picLocks noChangeAspect="1" noChangeArrowheads="1"/>
          </p:cNvPicPr>
          <p:nvPr/>
        </p:nvPicPr>
        <p:blipFill>
          <a:blip r:embed="rId3" cstate="print"/>
          <a:srcRect l="72751"/>
          <a:stretch>
            <a:fillRect/>
          </a:stretch>
        </p:blipFill>
        <p:spPr bwMode="auto">
          <a:xfrm>
            <a:off x="3790950" y="0"/>
            <a:ext cx="2590801" cy="6858000"/>
          </a:xfrm>
          <a:prstGeom prst="rect">
            <a:avLst/>
          </a:prstGeom>
          <a:noFill/>
        </p:spPr>
      </p:pic>
      <p:pic>
        <p:nvPicPr>
          <p:cNvPr id="6" name="Picture 2" descr="C:\Users\MelCase\Desktop\Casey's Stuff\[ TEACHING STUFF ]\ARTS &amp; HUMANITIES\Unit 10 - Modern\Lesson 2 - Modern (Visual Arts)\[ Rockwell ]\New Kids in the Neighborhood - models2.jpg"/>
          <p:cNvPicPr>
            <a:picLocks noChangeAspect="1" noChangeArrowheads="1"/>
          </p:cNvPicPr>
          <p:nvPr/>
        </p:nvPicPr>
        <p:blipFill>
          <a:blip r:embed="rId3" cstate="print"/>
          <a:srcRect l="35083" r="29253"/>
          <a:stretch>
            <a:fillRect/>
          </a:stretch>
        </p:blipFill>
        <p:spPr bwMode="auto">
          <a:xfrm>
            <a:off x="1009651" y="0"/>
            <a:ext cx="33908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4722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75" t="4167" r="3221" b="2083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2207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289560"/>
            <a:ext cx="11410950" cy="30162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Ruth Younger was expecting a baby, maybe a daughter.  Imagine that this girl is starting her first day of school in their white neighborhood.</a:t>
            </a:r>
          </a:p>
          <a:p>
            <a:endParaRPr lang="en-US" sz="3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3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02" y="2452966"/>
            <a:ext cx="6293118" cy="38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929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4" y="0"/>
            <a:ext cx="11113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40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224170"/>
            <a:ext cx="11410950" cy="400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Raisin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Prompt #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 NOW write down clues about how </a:t>
            </a:r>
            <a:r>
              <a:rPr lang="en-US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this young girl, feels </a:t>
            </a:r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about this </a:t>
            </a:r>
            <a:r>
              <a:rPr lang="en-US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situation, along with clues about the OTHER people feel.</a:t>
            </a:r>
            <a:endParaRPr lang="en-US" sz="3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3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3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99" y="3222887"/>
            <a:ext cx="4889926" cy="30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426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100" y="266551"/>
            <a:ext cx="105174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The Problem We All Live With, 1964</a:t>
            </a:r>
            <a:endParaRPr lang="en-US" sz="32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3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Norman Rockwell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Story 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illustration for </a:t>
            </a: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Look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, </a:t>
            </a:r>
            <a:endParaRPr lang="en-US" sz="28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Oil 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on canvas, 36" x 58</a:t>
            </a:r>
            <a:r>
              <a:rPr lang="en-US" sz="2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"</a:t>
            </a:r>
          </a:p>
          <a:p>
            <a:endParaRPr lang="en-US" sz="28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000" b="1" i="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From the permanent collection of Norman Rockwell Museum.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2" y="1427874"/>
            <a:ext cx="6920965" cy="42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573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244" y="167583"/>
            <a:ext cx="776923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Subject</a:t>
            </a:r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: a 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six-year-old African-American school girl being escorted by four U.S. marshals to her first day at an all-white school in New Orleans</a:t>
            </a:r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.</a:t>
            </a:r>
          </a:p>
          <a:p>
            <a:r>
              <a:rPr lang="en-US" sz="16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After 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the 1954 Brown v. Board of Education ruling, Louisiana lagged behind </a:t>
            </a:r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school desegregation until federal agencies forced the 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school board to </a:t>
            </a:r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start in 1960.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Rockwell 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recalled that he once had to paint out an African-American person in a group picture since The Saturday Evening Post policy dictated showing African-Americans in service industry jobs only. </a:t>
            </a:r>
            <a:endParaRPr lang="en-US" sz="2800" b="1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28" y="1621090"/>
            <a:ext cx="4149513" cy="2560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23274" y="4263573"/>
            <a:ext cx="38483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latin typeface="Palatino Linotype" panose="02040502050505030304" pitchFamily="18" charset="0"/>
                <a:hlinkClick r:id="rId3"/>
              </a:rPr>
              <a:t>https://</a:t>
            </a:r>
            <a:r>
              <a:rPr lang="en-US" sz="2200" b="1" dirty="0" smtClean="0">
                <a:latin typeface="Palatino Linotype" panose="02040502050505030304" pitchFamily="18" charset="0"/>
                <a:hlinkClick r:id="rId3"/>
              </a:rPr>
              <a:t>www.youtube.com/watch?v=l4Trz-ijBYg</a:t>
            </a:r>
            <a:endParaRPr lang="en-US" sz="2200" b="1" dirty="0" smtClean="0">
              <a:latin typeface="Palatino Linotype" panose="02040502050505030304" pitchFamily="18" charset="0"/>
            </a:endParaRPr>
          </a:p>
          <a:p>
            <a:pPr algn="r"/>
            <a:endParaRPr lang="en-US" sz="2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147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26" t="13890" b="16841"/>
          <a:stretch/>
        </p:blipFill>
        <p:spPr>
          <a:xfrm>
            <a:off x="-16042" y="0"/>
            <a:ext cx="12208042" cy="68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162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463" y="688751"/>
            <a:ext cx="10426110" cy="30315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According to legend, Ernest Hemingway was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once challenged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to write a short story using only six words.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It is said that he wrote: </a:t>
            </a:r>
          </a:p>
          <a:p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	</a:t>
            </a:r>
            <a:r>
              <a:rPr lang="en-US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For </a:t>
            </a: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sale: baby shoes, never worn</a:t>
            </a:r>
            <a:r>
              <a:rPr lang="en-US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 </a:t>
            </a:r>
          </a:p>
          <a:p>
            <a:endParaRPr lang="en-US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879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336" y="641250"/>
            <a:ext cx="11207027" cy="4278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you can see, these stories can be humorous, dark, mysterious, and anything else you can think of.  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MORE EXAMPLES: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Misleadingly 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deep puddle. Curious child missing.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Painfully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he changed “is” to “was.”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Born a twin; Graduated only child.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We’re lying in bed. He’s lying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  <a:endParaRPr lang="en-US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368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" y="266700"/>
            <a:ext cx="116967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Remembering the Youngers’ move to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Clybourne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Park, their new neighborhood, look at the key symbols in the famous painting by Norman Rockwell.</a:t>
            </a:r>
          </a:p>
        </p:txBody>
      </p:sp>
      <p:pic>
        <p:nvPicPr>
          <p:cNvPr id="3" name="Picture 2" descr="C:\Users\MelCase\Desktop\Casey's Stuff\[ TEACHING STUFF ]\ARTS &amp; HUMANITIES\Unit 10 - Modern\Lesson 2 - Modern (Visual Arts)\[ Rockwell ]\New Kids in the Neighborho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634" y="2468880"/>
            <a:ext cx="6027761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3929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348" y="170448"/>
            <a:ext cx="11491160" cy="53860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Raisin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Prompt #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rite at least 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THREE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six-word stories about characters or plot for </a:t>
            </a:r>
            <a:r>
              <a:rPr lang="en-US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 Raisin in the Sun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571500" indent="-571500">
              <a:buFontTx/>
              <a:buChar char="-"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* Chicago knows strength, ask the Youngers.</a:t>
            </a:r>
          </a:p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</a:p>
          <a:p>
            <a:endParaRPr lang="en-US" sz="3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3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MelCase\Desktop\Casey's Stuff\[ TEACHING STUFF ]\ENG-LA\LITERATURE\PLAYS\A Raisin in the Sun\A Raisin in the Sun - photos\A Raisin in the Sun - cover1.JPG"/>
          <p:cNvPicPr>
            <a:picLocks noChangeAspect="1" noChangeArrowheads="1"/>
          </p:cNvPicPr>
          <p:nvPr/>
        </p:nvPicPr>
        <p:blipFill>
          <a:blip r:embed="rId2" cstate="print"/>
          <a:srcRect l="2486" t="8066" r="1454" b="11802"/>
          <a:stretch>
            <a:fillRect/>
          </a:stretch>
        </p:blipFill>
        <p:spPr bwMode="auto">
          <a:xfrm>
            <a:off x="10222178" y="170448"/>
            <a:ext cx="1806080" cy="2220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03325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5368" y="170448"/>
            <a:ext cx="10938710" cy="56630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Raisin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Prompt #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A1 EXAMPLES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: </a:t>
            </a:r>
            <a:endParaRPr 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I’m rich. I’ve got white shoes.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 </a:t>
            </a:r>
            <a:r>
              <a:rPr lang="en-US" sz="4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wanna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be a doctor, Joseph.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I’m from Africa; I love you!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Ten thousand dollars, paid in tears.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I’m dramatic, but I’m your mother.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Family will stay, but money doesn’t.</a:t>
            </a:r>
          </a:p>
        </p:txBody>
      </p:sp>
      <p:pic>
        <p:nvPicPr>
          <p:cNvPr id="4" name="Picture 3" descr="C:\Users\MelCase\Desktop\Casey's Stuff\[ TEACHING STUFF ]\ENG-LA\LITERATURE\PLAYS\A Raisin in the Sun\A Raisin in the Sun - photos\A Raisin in the Sun - cover1.JPG"/>
          <p:cNvPicPr>
            <a:picLocks noChangeAspect="1" noChangeArrowheads="1"/>
          </p:cNvPicPr>
          <p:nvPr/>
        </p:nvPicPr>
        <p:blipFill>
          <a:blip r:embed="rId2" cstate="print"/>
          <a:srcRect l="2486" t="8066" r="1454" b="11802"/>
          <a:stretch>
            <a:fillRect/>
          </a:stretch>
        </p:blipFill>
        <p:spPr bwMode="auto">
          <a:xfrm>
            <a:off x="9675775" y="344385"/>
            <a:ext cx="2025171" cy="249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5309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493" y="170448"/>
            <a:ext cx="10938710" cy="6955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Raisin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Prompt #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A3 EXAMPLES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: </a:t>
            </a:r>
            <a:endParaRPr 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One neighborhood, one black family (lives).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Plants grow better with a little sun.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 want to graduate to succeed.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Many dreams can only choose one.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One fresh death; one new birth.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She loved him, he loved alcohol.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Wanting one change to make more.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She fights, he drinks pain away.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655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493" y="170448"/>
            <a:ext cx="10938710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Raisin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Prompt #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A4 EXAMPLES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: </a:t>
            </a:r>
            <a:endParaRPr 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One</a:t>
            </a:r>
            <a:endParaRPr lang="en-US" sz="4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807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Case\Desktop\Casey's Stuff\[ TEACHING STUFF ]\ARTS &amp; HUMANITIES\Unit 10 - Modern\Lesson 2 - Modern (Visual Arts)\[ Rockwell ]\New Kids in the Neighborhoo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0"/>
            <a:ext cx="107342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3565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Case\Desktop\Casey's Stuff\[ TEACHING STUFF ]\ARTS &amp; HUMANITIES\Unit 10 - Modern\Lesson 2 - Modern (Visual Arts)\[ Rockwell ]\New Kids in the Neighborhoo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6160" y="-1283814"/>
            <a:ext cx="14488813" cy="9256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761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Case\Desktop\Casey's Stuff\[ TEACHING STUFF ]\ARTS &amp; HUMANITIES\Unit 10 - Modern\Lesson 2 - Modern (Visual Arts)\[ Rockwell ]\New Kids in the Neighborhood3.jpg"/>
          <p:cNvPicPr>
            <a:picLocks noChangeAspect="1" noChangeArrowheads="1"/>
          </p:cNvPicPr>
          <p:nvPr/>
        </p:nvPicPr>
        <p:blipFill>
          <a:blip r:embed="rId2" cstate="print"/>
          <a:srcRect l="7216" r="72852" b="71438"/>
          <a:stretch>
            <a:fillRect/>
          </a:stretch>
        </p:blipFill>
        <p:spPr bwMode="auto">
          <a:xfrm>
            <a:off x="4667250" y="0"/>
            <a:ext cx="7524750" cy="6858000"/>
          </a:xfrm>
          <a:prstGeom prst="rect">
            <a:avLst/>
          </a:prstGeom>
          <a:noFill/>
        </p:spPr>
      </p:pic>
      <p:pic>
        <p:nvPicPr>
          <p:cNvPr id="3" name="Picture 2" descr="C:\Users\MelCase\Desktop\Casey's Stuff\[ TEACHING STUFF ]\ARTS &amp; HUMANITIES\Unit 10 - Modern\Lesson 2 - Modern (Visual Arts)\[ Rockwell ]\New Kids in the Neighborhood3.jpg"/>
          <p:cNvPicPr>
            <a:picLocks noChangeAspect="1" noChangeArrowheads="1"/>
          </p:cNvPicPr>
          <p:nvPr/>
        </p:nvPicPr>
        <p:blipFill>
          <a:blip r:embed="rId2" cstate="print"/>
          <a:srcRect l="7638" r="86851" b="87376"/>
          <a:stretch>
            <a:fillRect/>
          </a:stretch>
        </p:blipFill>
        <p:spPr bwMode="auto">
          <a:xfrm>
            <a:off x="0" y="0"/>
            <a:ext cx="4686300" cy="6858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9375967">
            <a:off x="2433106" y="2286026"/>
            <a:ext cx="2782163" cy="751895"/>
          </a:xfrm>
          <a:prstGeom prst="rightArrow">
            <a:avLst>
              <a:gd name="adj1" fmla="val 46768"/>
              <a:gd name="adj2" fmla="val 1191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565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266700"/>
            <a:ext cx="11410950" cy="400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Raisin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Prompt #1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 NOW write down clues about how Travis, or any other person here, might feel about this meeting along the sidewalk of their new neighborhood.</a:t>
            </a:r>
          </a:p>
          <a:p>
            <a:endParaRPr lang="en-US" sz="3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en-US" sz="3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" name="Picture 2" descr="C:\Users\MelCase\Desktop\Casey's Stuff\[ TEACHING STUFF ]\ARTS &amp; HUMANITIES\Unit 10 - Modern\Lesson 2 - Modern (Visual Arts)\[ Rockwell ]\New Kids in the Neighborho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202" y="3285194"/>
            <a:ext cx="4736278" cy="2993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6285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058" y="245286"/>
            <a:ext cx="1167243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New Kids in the Neighborhood, 1967</a:t>
            </a:r>
            <a:endParaRPr lang="en-US" sz="32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32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3200" b="1" dirty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Norman Rockwell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Story illustration for </a:t>
            </a:r>
            <a:r>
              <a:rPr lang="en-US" sz="2800" b="1" i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Look</a:t>
            </a:r>
            <a:r>
              <a:rPr lang="en-US" sz="28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,              </a:t>
            </a:r>
          </a:p>
          <a:p>
            <a:r>
              <a:rPr lang="en-US" sz="2800" b="1" i="0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Oil on canvas, </a:t>
            </a:r>
          </a:p>
          <a:p>
            <a:r>
              <a:rPr lang="en-US" sz="2800" b="1" i="0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36 1/2" x 57 1/2"   </a:t>
            </a:r>
          </a:p>
          <a:p>
            <a:endParaRPr lang="en-US" sz="20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20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r>
              <a:rPr lang="en-US" sz="2000" b="1" i="0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From the permanent collection of Norman Rockwell Museum. </a:t>
            </a:r>
          </a:p>
          <a:p>
            <a:r>
              <a:rPr lang="en-US" sz="2000" b="1" i="0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Reference photos for </a:t>
            </a:r>
            <a:r>
              <a:rPr lang="en-US" sz="2000" b="1" i="1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New Kids in the Neighborhood</a:t>
            </a:r>
            <a:r>
              <a:rPr lang="en-US" sz="2000" b="1" i="0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 by Louie </a:t>
            </a:r>
            <a:r>
              <a:rPr lang="en-US" sz="2000" b="1" i="0" dirty="0" err="1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Lamone</a:t>
            </a:r>
            <a:r>
              <a:rPr lang="en-US" sz="2000" b="1" i="0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, 1967.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C:\Users\MelCase\Desktop\Casey's Stuff\[ TEACHING STUFF ]\ARTS &amp; HUMANITIES\Unit 10 - Modern\Lesson 2 - Modern (Visual Arts)\[ Rockwell ]\New Kids in the Neighborho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965" y="1233252"/>
            <a:ext cx="6931901" cy="4381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9048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770" y="457051"/>
            <a:ext cx="64350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In his illustration of suburban integration in Chicago's Park Forest community, Rockwell   was secure in expressing his philosophy of tolerance. </a:t>
            </a:r>
          </a:p>
          <a:p>
            <a:endParaRPr lang="en-US" sz="3200" b="1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r>
              <a:rPr lang="en-US" sz="3200" b="1" i="0" dirty="0" smtClean="0">
                <a:solidFill>
                  <a:srgbClr val="FFFFFF"/>
                </a:solidFill>
                <a:effectLst/>
                <a:latin typeface="Palatino Linotype" panose="02040502050505030304" pitchFamily="18" charset="0"/>
              </a:rPr>
              <a:t>We can see the children will  soon be playing with each other, but the face peering from behind a window curtain makes us wonder how the adults will fare.</a:t>
            </a:r>
            <a:endParaRPr lang="en-US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8129" y="3980799"/>
            <a:ext cx="5143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Palatino Linotype" panose="02040502050505030304" pitchFamily="18" charset="0"/>
                <a:hlinkClick r:id="rId2"/>
              </a:rPr>
              <a:t>https://www.youtube.com/watch?v=TA7A7lciQGo&amp;feature=youtu.be</a:t>
            </a:r>
            <a:endParaRPr lang="en-US" sz="2200" b="1" dirty="0" smtClean="0">
              <a:latin typeface="Palatino Linotype" panose="02040502050505030304" pitchFamily="18" charset="0"/>
            </a:endParaRPr>
          </a:p>
          <a:p>
            <a:pPr algn="r"/>
            <a:endParaRPr lang="en-US" sz="2200" b="1" dirty="0">
              <a:latin typeface="Palatino Linotype" panose="02040502050505030304" pitchFamily="18" charset="0"/>
            </a:endParaRPr>
          </a:p>
        </p:txBody>
      </p:sp>
      <p:pic>
        <p:nvPicPr>
          <p:cNvPr id="5" name="Picture 2" descr="C:\Users\MelCase\Desktop\Casey's Stuff\[ TEACHING STUFF ]\ARTS &amp; HUMANITIES\Unit 10 - Modern\Lesson 2 - Modern (Visual Arts)\[ Rockwell ]\New Kids in the Neighborhoo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599" y="528402"/>
            <a:ext cx="5143217" cy="3250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1813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lCase\Desktop\Casey's Stuff\[ TEACHING STUFF ]\ARTS &amp; HUMANITIES\Unit 10 - Modern\Lesson 2 - Modern (Visual Arts)\[ Rockwell ]\New Kids in the Neighborhood1.jpg"/>
          <p:cNvPicPr>
            <a:picLocks noChangeAspect="1" noChangeArrowheads="1"/>
          </p:cNvPicPr>
          <p:nvPr/>
        </p:nvPicPr>
        <p:blipFill>
          <a:blip r:embed="rId2" cstate="print"/>
          <a:srcRect l="9068" t="23115" r="58770" b="6949"/>
          <a:stretch>
            <a:fillRect/>
          </a:stretch>
        </p:blipFill>
        <p:spPr bwMode="auto">
          <a:xfrm>
            <a:off x="6057900" y="-28195"/>
            <a:ext cx="5010150" cy="6886195"/>
          </a:xfrm>
          <a:prstGeom prst="rect">
            <a:avLst/>
          </a:prstGeom>
          <a:noFill/>
        </p:spPr>
      </p:pic>
      <p:pic>
        <p:nvPicPr>
          <p:cNvPr id="1026" name="Picture 2" descr="Slid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" y="0"/>
            <a:ext cx="5092465" cy="68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411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565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McDonald, Benjamin</dc:creator>
  <cp:lastModifiedBy>McDonald, Benjamin</cp:lastModifiedBy>
  <cp:revision>122</cp:revision>
  <dcterms:created xsi:type="dcterms:W3CDTF">2017-04-25T12:50:25Z</dcterms:created>
  <dcterms:modified xsi:type="dcterms:W3CDTF">2017-10-24T17:38:28Z</dcterms:modified>
</cp:coreProperties>
</file>